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5" r:id="rId2"/>
  </p:sldMasterIdLst>
  <p:notesMasterIdLst>
    <p:notesMasterId r:id="rId13"/>
  </p:notesMasterIdLst>
  <p:sldIdLst>
    <p:sldId id="308" r:id="rId3"/>
    <p:sldId id="309" r:id="rId4"/>
    <p:sldId id="310" r:id="rId5"/>
    <p:sldId id="311" r:id="rId6"/>
    <p:sldId id="318" r:id="rId7"/>
    <p:sldId id="319" r:id="rId8"/>
    <p:sldId id="320" r:id="rId9"/>
    <p:sldId id="321" r:id="rId10"/>
    <p:sldId id="322" r:id="rId11"/>
    <p:sldId id="323" r:id="rId1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5">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7569" autoAdjust="0"/>
  </p:normalViewPr>
  <p:slideViewPr>
    <p:cSldViewPr>
      <p:cViewPr varScale="1">
        <p:scale>
          <a:sx n="100" d="100"/>
          <a:sy n="100" d="100"/>
        </p:scale>
        <p:origin x="950" y="58"/>
      </p:cViewPr>
      <p:guideLst>
        <p:guide orient="horz" pos="1705"/>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3C27DE-B20A-4C7C-99D9-C57B408327CC}" type="datetimeFigureOut">
              <a:rPr lang="zh-CN" altLang="en-US" smtClean="0"/>
              <a:t>2020/11/10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719409-5363-47D9-BBF5-1888F4A436D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4"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6" descr="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6075" y="3363913"/>
            <a:ext cx="75438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5" name="Rectangle 3"/>
          <p:cNvSpPr>
            <a:spLocks noGrp="1" noChangeArrowheads="1"/>
          </p:cNvSpPr>
          <p:nvPr>
            <p:ph type="ctrTitle"/>
          </p:nvPr>
        </p:nvSpPr>
        <p:spPr>
          <a:xfrm>
            <a:off x="1198569" y="1477569"/>
            <a:ext cx="6321425" cy="1102519"/>
          </a:xfrm>
        </p:spPr>
        <p:txBody>
          <a:bodyPr anchor="b"/>
          <a:lstStyle>
            <a:lvl1pPr>
              <a:lnSpc>
                <a:spcPct val="75000"/>
              </a:lnSpc>
              <a:defRPr sz="3000"/>
            </a:lvl1pPr>
          </a:lstStyle>
          <a:p>
            <a:r>
              <a:rPr lang="en-US" altLang="zh-CN" noProof="1"/>
              <a:t>Click to edit Master title style</a:t>
            </a:r>
          </a:p>
        </p:txBody>
      </p:sp>
      <p:sp>
        <p:nvSpPr>
          <p:cNvPr id="151556" name="Rectangle 4"/>
          <p:cNvSpPr>
            <a:spLocks noGrp="1" noChangeArrowheads="1"/>
          </p:cNvSpPr>
          <p:nvPr>
            <p:ph type="subTitle" idx="1"/>
          </p:nvPr>
        </p:nvSpPr>
        <p:spPr>
          <a:xfrm>
            <a:off x="1198563" y="2618185"/>
            <a:ext cx="6299200" cy="1314450"/>
          </a:xfrm>
        </p:spPr>
        <p:txBody>
          <a:bodyPr/>
          <a:lstStyle>
            <a:lvl1pPr>
              <a:lnSpc>
                <a:spcPct val="80000"/>
              </a:lnSpc>
              <a:defRPr sz="1500"/>
            </a:lvl1pPr>
          </a:lstStyle>
          <a:p>
            <a:r>
              <a:rPr lang="en-US" altLang="zh-CN" noProof="1"/>
              <a:t>Click to edit Master subtitle style</a:t>
            </a:r>
          </a:p>
        </p:txBody>
      </p:sp>
      <p:sp>
        <p:nvSpPr>
          <p:cNvPr id="7" name="Rectangle 5"/>
          <p:cNvSpPr>
            <a:spLocks noGrp="1" noChangeArrowheads="1"/>
          </p:cNvSpPr>
          <p:nvPr>
            <p:ph type="dt" sz="half" idx="10"/>
          </p:nvPr>
        </p:nvSpPr>
        <p:spPr bwMode="auto">
          <a:xfrm>
            <a:off x="93663" y="4951413"/>
            <a:ext cx="2133600" cy="357187"/>
          </a:xfrm>
          <a:prstGeom prst="rect">
            <a:avLst/>
          </a:prstGeom>
          <a:ln>
            <a:miter lim="800000"/>
          </a:ln>
        </p:spPr>
        <p:txBody>
          <a:bodyPr vert="horz" wrap="square" lIns="51435" tIns="25718" rIns="51435" bIns="25718" numCol="1" anchor="t" anchorCtr="0" compatLnSpc="1"/>
          <a:lstStyle>
            <a:lvl1pPr>
              <a:defRPr sz="800" b="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sym typeface="+mn-ea"/>
              </a:defRPr>
            </a:lvl1pPr>
          </a:lstStyle>
          <a:p>
            <a:pPr fontAlgn="base">
              <a:spcBef>
                <a:spcPct val="0"/>
              </a:spcBef>
              <a:spcAft>
                <a:spcPct val="0"/>
              </a:spcAft>
              <a:defRPr/>
            </a:pPr>
            <a:r>
              <a:rPr lang="en-US" altLang="zh-CN"/>
              <a:t>1252-SMART </a:t>
            </a:r>
            <a:r>
              <a:rPr lang="zh-CN" altLang="en-US"/>
              <a:t>智慧课堂</a:t>
            </a:r>
          </a:p>
          <a:p>
            <a:pPr fontAlgn="base">
              <a:spcBef>
                <a:spcPct val="0"/>
              </a:spcBef>
              <a:spcAft>
                <a:spcPct val="0"/>
              </a:spcAft>
              <a:defRPr/>
            </a:pPr>
            <a:endParaRPr lang="zh-CN" altLang="en-US"/>
          </a:p>
        </p:txBody>
      </p:sp>
      <p:sp>
        <p:nvSpPr>
          <p:cNvPr id="8" name="Rectangle 6"/>
          <p:cNvSpPr>
            <a:spLocks noGrp="1" noChangeArrowheads="1"/>
          </p:cNvSpPr>
          <p:nvPr>
            <p:ph type="ftr" sz="quarter" idx="11"/>
          </p:nvPr>
        </p:nvSpPr>
        <p:spPr>
          <a:xfrm>
            <a:off x="3124200" y="4941888"/>
            <a:ext cx="2895600" cy="357187"/>
          </a:xfrm>
        </p:spPr>
        <p:txBody>
          <a:bodyPr/>
          <a:lstStyle>
            <a:lvl1pPr>
              <a:spcBef>
                <a:spcPct val="0"/>
              </a:spcBef>
              <a:spcAft>
                <a:spcPct val="0"/>
              </a:spcAft>
              <a:defRPr sz="600" b="1">
                <a:solidFill>
                  <a:srgbClr val="808080"/>
                </a:solidFill>
                <a:effectLst>
                  <a:glow rad="63500">
                    <a:srgbClr val="FFFFFF">
                      <a:satMod val="175000"/>
                      <a:alpha val="40000"/>
                    </a:srgbClr>
                  </a:glow>
                  <a:outerShdw blurRad="50800" dist="38100" dir="2700000" algn="tl" rotWithShape="0">
                    <a:prstClr val="black">
                      <a:alpha val="40000"/>
                    </a:prstClr>
                  </a:outerShdw>
                </a:effectLst>
                <a:latin typeface="Times New Roman" panose="02020603050405020304" pitchFamily="18" charset="0"/>
                <a:ea typeface="楷体_GB2312" pitchFamily="49" charset="-122"/>
              </a:defRPr>
            </a:lvl1pPr>
          </a:lstStyle>
          <a:p>
            <a:pPr>
              <a:defRPr/>
            </a:pPr>
            <a:endParaRPr lang="zh-CN" altLang="en-US"/>
          </a:p>
        </p:txBody>
      </p:sp>
      <p:sp>
        <p:nvSpPr>
          <p:cNvPr id="9" name="Rectangle 7"/>
          <p:cNvSpPr>
            <a:spLocks noGrp="1" noChangeArrowheads="1"/>
          </p:cNvSpPr>
          <p:nvPr>
            <p:ph type="sldNum" sz="quarter" idx="12"/>
          </p:nvPr>
        </p:nvSpPr>
        <p:spPr bwMode="auto">
          <a:xfrm>
            <a:off x="6553200" y="4941888"/>
            <a:ext cx="2133600" cy="357187"/>
          </a:xfrm>
          <a:prstGeom prst="rect">
            <a:avLst/>
          </a:prstGeom>
          <a:ln>
            <a:miter lim="800000"/>
          </a:ln>
        </p:spPr>
        <p:txBody>
          <a:bodyPr vert="horz" wrap="square" lIns="51435" tIns="25718" rIns="51435" bIns="25718" numCol="1" anchor="t" anchorCtr="0" compatLnSpc="1"/>
          <a:lstStyle>
            <a:lvl1pPr algn="r">
              <a:defRPr sz="600" b="0" noProof="1">
                <a:solidFill>
                  <a:srgbClr val="808080"/>
                </a:solidFill>
                <a:latin typeface="Arial Narrow" panose="020B0606020202030204"/>
                <a:ea typeface="宋体" panose="02010600030101010101" pitchFamily="2" charset="-122"/>
              </a:defRPr>
            </a:lvl1pPr>
          </a:lstStyle>
          <a:p>
            <a:pPr fontAlgn="base">
              <a:spcBef>
                <a:spcPct val="0"/>
              </a:spcBef>
              <a:spcAft>
                <a:spcPct val="0"/>
              </a:spcAft>
              <a:defRPr/>
            </a:pPr>
            <a:fld id="{B4EABFC7-A92B-4277-9F70-0442BFD4539F}" type="slidenum">
              <a:rPr altLang="zh-CN"/>
              <a:t>‹#›</a:t>
            </a:fld>
            <a:endParaRPr lang="zh-CN" altLang="zh-CN"/>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5" name="图片 7"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6"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D36B422E-9C31-4984-9FD7-A7899F576533}" type="slidenum">
              <a:rPr altLang="zh-CN"/>
              <a:t>‹#›</a:t>
            </a:fld>
            <a:endParaRPr lang="zh-CN" altLang="zh-CN"/>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4"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5" name="图片 7"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8"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C89D226E-76F1-49B0-8E79-0D503FD3C174}" type="slidenum">
              <a:rPr altLang="zh-CN"/>
              <a:t>‹#›</a:t>
            </a:fld>
            <a:endParaRPr lang="zh-CN" altLang="zh-CN"/>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4" name="图片 7"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9"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722313" y="3305176"/>
            <a:ext cx="7772400" cy="1021556"/>
          </a:xfrm>
        </p:spPr>
        <p:txBody>
          <a:bodyPr/>
          <a:lstStyle>
            <a:lvl1pPr algn="l">
              <a:defRPr sz="3000" b="1" cap="all"/>
            </a:lvl1pPr>
          </a:lstStyle>
          <a:p>
            <a:r>
              <a:rPr lang="zh-CN" altLang="en-US" noProof="1"/>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noProof="1"/>
              <a:t>单击此处编辑母版文本样式</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3F43E364-8007-4F06-AEE1-3B5924F06A14}" type="slidenum">
              <a:rPr altLang="zh-CN"/>
              <a:t>‹#›</a:t>
            </a:fld>
            <a:endParaRPr lang="zh-CN" altLang="zh-CN"/>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8"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8006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8" name="日期占位符 4"/>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9" name="页脚占位符 5"/>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0" name="灯片编号占位符 6"/>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85FA5A38-2646-4ABC-AE2B-4B1A173432D0}" type="slidenum">
              <a:rPr altLang="zh-CN"/>
              <a:t>‹#›</a:t>
            </a:fld>
            <a:endParaRPr lang="zh-CN" altLang="zh-CN"/>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8" name="图片 10"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457200" y="205979"/>
            <a:ext cx="8229600" cy="85725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0" name="日期占位符 6"/>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11" name="页脚占位符 7"/>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2" name="灯片编号占位符 8"/>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ADBABC62-4820-46D6-AC62-8A877474D160}" type="slidenum">
              <a:rPr altLang="zh-CN"/>
              <a:t>‹#›</a:t>
            </a:fld>
            <a:endParaRPr lang="zh-CN" altLang="zh-CN"/>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4" name="图片 5"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8"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6" name="日期占位符 2"/>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7" name="页脚占位符 3"/>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8" name="灯片编号占位符 4"/>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CA0B6B4A-ACCA-45C7-B49C-BC88B3711954}" type="slidenum">
              <a:rPr altLang="zh-CN"/>
              <a:t>‹#›</a:t>
            </a:fld>
            <a:endParaRPr lang="zh-CN" altLang="zh-CN"/>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3" name="页脚占位符 2"/>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endParaRPr lang="zh-CN" altLang="en-US"/>
          </a:p>
          <a:p>
            <a:pPr>
              <a:defRPr/>
            </a:pPr>
            <a:endParaRPr lang="zh-CN" altLang="en-US"/>
          </a:p>
        </p:txBody>
      </p:sp>
      <p:sp>
        <p:nvSpPr>
          <p:cNvPr id="4" name="灯片编号占位符 3"/>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E6EED7B2-933C-4521-8F31-E7D9714CBBA6}" type="slidenum">
              <a:rPr altLang="zh-CN"/>
              <a:t>‹#›</a:t>
            </a:fld>
            <a:endParaRPr lang="zh-CN" altLang="zh-CN"/>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8"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457204" y="204787"/>
            <a:ext cx="3008313" cy="871538"/>
          </a:xfrm>
        </p:spPr>
        <p:txBody>
          <a:bodyPr anchor="b"/>
          <a:lstStyle>
            <a:lvl1pPr algn="l">
              <a:defRPr sz="1500" b="1"/>
            </a:lvl1pPr>
          </a:lstStyle>
          <a:p>
            <a:r>
              <a:rPr lang="zh-CN" altLang="en-US" noProof="1"/>
              <a:t>单击此处编辑母版标题样式</a:t>
            </a:r>
          </a:p>
        </p:txBody>
      </p:sp>
      <p:sp>
        <p:nvSpPr>
          <p:cNvPr id="3" name="内容占位符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4"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noProof="1"/>
              <a:t>单击此处编辑母版文本样式</a:t>
            </a:r>
          </a:p>
        </p:txBody>
      </p:sp>
      <p:sp>
        <p:nvSpPr>
          <p:cNvPr id="8" name="日期占位符 4"/>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9" name="页脚占位符 5"/>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0" name="灯片编号占位符 6"/>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30BF9E27-6FA8-4634-A630-94DCAF99B4F3}" type="slidenum">
              <a:rPr altLang="zh-CN"/>
              <a:t>‹#›</a:t>
            </a:fld>
            <a:endParaRPr lang="zh-CN" altLang="zh-CN"/>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8"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1792288" y="3600451"/>
            <a:ext cx="5486400" cy="425054"/>
          </a:xfrm>
        </p:spPr>
        <p:txBody>
          <a:bodyPr anchor="b"/>
          <a:lstStyle>
            <a:lvl1pPr algn="l">
              <a:defRPr sz="1500" b="1"/>
            </a:lvl1pPr>
          </a:lstStyle>
          <a:p>
            <a:r>
              <a:rPr lang="zh-CN" altLang="en-US" noProof="1"/>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2288" y="4025506"/>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noProof="1"/>
              <a:t>单击此处编辑母版文本样式</a:t>
            </a:r>
          </a:p>
        </p:txBody>
      </p:sp>
      <p:sp>
        <p:nvSpPr>
          <p:cNvPr id="8" name="日期占位符 4"/>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9" name="页脚占位符 5"/>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endParaRPr lang="zh-CN" altLang="en-US"/>
          </a:p>
        </p:txBody>
      </p:sp>
      <p:sp>
        <p:nvSpPr>
          <p:cNvPr id="10" name="灯片编号占位符 6"/>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D8DB0602-325E-47E0-9E4C-A86BACC65A6F}" type="slidenum">
              <a:rPr altLang="zh-CN"/>
              <a:t>‹#›</a:t>
            </a:fld>
            <a:endParaRPr lang="zh-CN" altLang="zh-CN"/>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4"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5" name="图片 6"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9"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F04E1B78-B7EE-423A-BEF9-254539966EFC}" type="slidenum">
              <a:rPr altLang="zh-CN"/>
              <a:t>‹#›</a:t>
            </a:fld>
            <a:endParaRPr lang="zh-CN" altLang="zh-CN"/>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pic>
        <p:nvPicPr>
          <p:cNvPr id="4" name="图片 9" descr="H:\第二届 微课大赛\江实logo2.gif江实logo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27875"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descr="H:\第二届 微课大赛\江实logo2.gif江实logo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18375" y="2762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7" name="图片 8" descr="H:\第二届 微课大赛 PPT\江实logo.gif江实logo"/>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1" descr="H:\第二届 微课大赛 PPT\江油实验学校.png江油实验学校"/>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竖排标题 1"/>
          <p:cNvSpPr>
            <a:spLocks noGrp="1"/>
          </p:cNvSpPr>
          <p:nvPr>
            <p:ph type="title" orient="vert"/>
          </p:nvPr>
        </p:nvSpPr>
        <p:spPr>
          <a:xfrm>
            <a:off x="6781800" y="464347"/>
            <a:ext cx="2057400" cy="4130279"/>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464347"/>
            <a:ext cx="6019800" cy="4130279"/>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10"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1"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D89161EA-CF05-4A84-95F9-508AF7C488F6}" type="slidenum">
              <a:rPr altLang="zh-CN"/>
              <a:t>‹#›</a:t>
            </a:fld>
            <a:endParaRPr lang="zh-CN" altLang="zh-CN"/>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457200"/>
            <a:ext cx="7772400" cy="41148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a:xfrm>
            <a:off x="685800" y="4686300"/>
            <a:ext cx="1905000" cy="342900"/>
          </a:xfrm>
          <a:prstGeom prst="rect">
            <a:avLst/>
          </a:prstGeom>
        </p:spPr>
        <p:txBody>
          <a:bodyPr vert="horz" wrap="square" lIns="68580" tIns="34290" rIns="68580" bIns="34290" numCol="1" anchor="t" anchorCtr="0" compatLnSpc="1"/>
          <a:lstStyle>
            <a:lvl1pPr>
              <a:defRPr kumimoji="1" sz="2100" b="1">
                <a:solidFill>
                  <a:srgbClr val="000000"/>
                </a:solidFill>
                <a:latin typeface="Times New Roman" panose="02020603050405020304" pitchFamily="18" charset="0"/>
                <a:ea typeface="宋体" panose="02010600030101010101" pitchFamily="2" charset="-122"/>
              </a:defRPr>
            </a:lvl1pPr>
          </a:lstStyle>
          <a:p>
            <a:pPr fontAlgn="base">
              <a:spcBef>
                <a:spcPct val="0"/>
              </a:spcBef>
              <a:spcAft>
                <a:spcPct val="0"/>
              </a:spcAft>
              <a:defRPr/>
            </a:pPr>
            <a:endParaRPr lang="en-US" altLang="zh-CN"/>
          </a:p>
        </p:txBody>
      </p:sp>
      <p:sp>
        <p:nvSpPr>
          <p:cNvPr id="4" name="页脚占位符 3"/>
          <p:cNvSpPr>
            <a:spLocks noGrp="1"/>
          </p:cNvSpPr>
          <p:nvPr>
            <p:ph type="ftr" sz="quarter" idx="11"/>
          </p:nvPr>
        </p:nvSpPr>
        <p:spPr>
          <a:xfrm>
            <a:off x="3124200" y="4686300"/>
            <a:ext cx="2895600" cy="342900"/>
          </a:xfrm>
        </p:spPr>
        <p:txBody>
          <a:bodyPr/>
          <a:lstStyle>
            <a:lvl1pPr>
              <a:spcBef>
                <a:spcPts val="0"/>
              </a:spcBef>
              <a:spcAft>
                <a:spcPts val="0"/>
              </a:spcAft>
              <a:defRPr b="1">
                <a:effectLst>
                  <a:glow rad="63500">
                    <a:srgbClr val="FFFFFF">
                      <a:satMod val="175000"/>
                      <a:alpha val="40000"/>
                    </a:srgbClr>
                  </a:glow>
                  <a:outerShdw blurRad="50800" dist="38100" dir="8100000" algn="tr" rotWithShape="0">
                    <a:prstClr val="black">
                      <a:alpha val="40000"/>
                    </a:prstClr>
                  </a:outerShdw>
                </a:effectLst>
                <a:latin typeface="Times New Roman" panose="02020603050405020304" pitchFamily="18" charset="0"/>
                <a:ea typeface="楷体_GB2312" pitchFamily="49" charset="-122"/>
              </a:defRPr>
            </a:lvl1pPr>
          </a:lstStyle>
          <a:p>
            <a:pPr>
              <a:defRPr/>
            </a:pPr>
            <a:endParaRPr lang="zh-CN" altLang="en-US"/>
          </a:p>
        </p:txBody>
      </p:sp>
      <p:sp>
        <p:nvSpPr>
          <p:cNvPr id="5" name="灯片编号占位符 4"/>
          <p:cNvSpPr>
            <a:spLocks noGrp="1"/>
          </p:cNvSpPr>
          <p:nvPr>
            <p:ph type="sldNum" sz="quarter" idx="12"/>
          </p:nvPr>
        </p:nvSpPr>
        <p:spPr>
          <a:xfrm>
            <a:off x="6553200" y="4686300"/>
            <a:ext cx="1905000" cy="342900"/>
          </a:xfrm>
          <a:prstGeom prst="rect">
            <a:avLst/>
          </a:prstGeom>
        </p:spPr>
        <p:txBody>
          <a:bodyPr vert="horz" wrap="square" lIns="68580" tIns="34290" rIns="68580" bIns="34290" numCol="1" anchor="t" anchorCtr="0" compatLnSpc="1"/>
          <a:lstStyle>
            <a:lvl1pPr>
              <a:defRPr sz="2100" b="1" noProof="1">
                <a:solidFill>
                  <a:srgbClr val="000000"/>
                </a:solidFill>
                <a:latin typeface="Times New Roman" panose="02020603050405020304" pitchFamily="18" charset="0"/>
                <a:ea typeface="宋体" panose="02010600030101010101" pitchFamily="2" charset="-122"/>
              </a:defRPr>
            </a:lvl1pPr>
          </a:lstStyle>
          <a:p>
            <a:pPr fontAlgn="base">
              <a:spcBef>
                <a:spcPct val="0"/>
              </a:spcBef>
              <a:spcAft>
                <a:spcPct val="0"/>
              </a:spcAft>
              <a:defRPr/>
            </a:pPr>
            <a:fld id="{AAD5C131-9142-4104-B01D-185D7B40B862}" type="slidenum">
              <a:rPr altLang="zh-CN"/>
              <a:t>‹#›</a:t>
            </a:fld>
            <a:endParaRPr lang="zh-CN" altLang="zh-CN"/>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01625" y="514350"/>
            <a:ext cx="854075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304801" y="1485900"/>
            <a:ext cx="4194175" cy="29146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51376" y="1485900"/>
            <a:ext cx="4194175" cy="14001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51376" y="3000375"/>
            <a:ext cx="4194175" cy="14001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5"/>
          <p:cNvSpPr>
            <a:spLocks noGrp="1"/>
          </p:cNvSpPr>
          <p:nvPr>
            <p:ph type="dt" sz="half" idx="10"/>
          </p:nvPr>
        </p:nvSpPr>
        <p:spPr>
          <a:xfrm>
            <a:off x="301625" y="4514850"/>
            <a:ext cx="2289175" cy="357188"/>
          </a:xfrm>
          <a:prstGeom prst="rect">
            <a:avLst/>
          </a:prstGeom>
        </p:spPr>
        <p:txBody>
          <a:bodyPr/>
          <a:lstStyle>
            <a:lvl1pPr>
              <a:defRPr sz="4000" b="1">
                <a:solidFill>
                  <a:srgbClr val="000000"/>
                </a:solidFill>
                <a:latin typeface="Times New Roman" panose="02020603050405020304" pitchFamily="18" charset="0"/>
                <a:ea typeface="楷体_GB2312" pitchFamily="49" charset="-122"/>
              </a:defRPr>
            </a:lvl1pPr>
          </a:lstStyle>
          <a:p>
            <a:pPr fontAlgn="base">
              <a:spcBef>
                <a:spcPct val="0"/>
              </a:spcBef>
              <a:spcAft>
                <a:spcPct val="0"/>
              </a:spcAft>
              <a:defRPr/>
            </a:pPr>
            <a:endParaRPr lang="en-US" altLang="zh-CN"/>
          </a:p>
        </p:txBody>
      </p:sp>
      <p:sp>
        <p:nvSpPr>
          <p:cNvPr id="7" name="页脚占位符 6"/>
          <p:cNvSpPr>
            <a:spLocks noGrp="1"/>
          </p:cNvSpPr>
          <p:nvPr>
            <p:ph type="ftr" sz="quarter" idx="11"/>
          </p:nvPr>
        </p:nvSpPr>
        <p:spPr>
          <a:xfrm>
            <a:off x="3124200" y="4514850"/>
            <a:ext cx="2895600" cy="357188"/>
          </a:xfrm>
        </p:spPr>
        <p:txBody>
          <a:bodyPr/>
          <a:lstStyle>
            <a:lvl1pPr>
              <a:defRPr b="1">
                <a:latin typeface="Times New Roman" panose="02020603050405020304" pitchFamily="18" charset="0"/>
                <a:ea typeface="楷体_GB2312" pitchFamily="49" charset="-122"/>
              </a:defRPr>
            </a:lvl1pPr>
          </a:lstStyle>
          <a:p>
            <a:pPr>
              <a:defRPr/>
            </a:pPr>
            <a:endParaRPr lang="en-US" altLang="zh-CN"/>
          </a:p>
        </p:txBody>
      </p:sp>
      <p:sp>
        <p:nvSpPr>
          <p:cNvPr id="8" name="灯片编号占位符 7"/>
          <p:cNvSpPr>
            <a:spLocks noGrp="1"/>
          </p:cNvSpPr>
          <p:nvPr>
            <p:ph type="sldNum" sz="quarter" idx="12"/>
          </p:nvPr>
        </p:nvSpPr>
        <p:spPr>
          <a:xfrm>
            <a:off x="6553200" y="4514850"/>
            <a:ext cx="2289175" cy="357188"/>
          </a:xfrm>
          <a:prstGeom prst="rect">
            <a:avLst/>
          </a:prstGeom>
        </p:spPr>
        <p:txBody>
          <a:bodyPr/>
          <a:lstStyle>
            <a:lvl1pPr>
              <a:defRPr sz="4000" b="1">
                <a:solidFill>
                  <a:srgbClr val="000000"/>
                </a:solidFill>
                <a:latin typeface="Times New Roman" panose="02020603050405020304" pitchFamily="18" charset="0"/>
                <a:ea typeface="楷体_GB2312" pitchFamily="49" charset="-122"/>
              </a:defRPr>
            </a:lvl1pPr>
          </a:lstStyle>
          <a:p>
            <a:pPr fontAlgn="base">
              <a:spcBef>
                <a:spcPct val="0"/>
              </a:spcBef>
              <a:spcAft>
                <a:spcPct val="0"/>
              </a:spcAft>
              <a:defRPr/>
            </a:pPr>
            <a:fld id="{31D96724-4239-4D10-B886-082A5ADEB136}" type="slidenum">
              <a:rPr lang="en-US" altLang="zh-CN"/>
              <a:t>‹#›</a:t>
            </a:fld>
            <a:endParaRPr lang="en-US" altLang="zh-CN"/>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4"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6" descr="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6075" y="3363913"/>
            <a:ext cx="75438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5" name="Rectangle 3"/>
          <p:cNvSpPr>
            <a:spLocks noGrp="1" noChangeArrowheads="1"/>
          </p:cNvSpPr>
          <p:nvPr>
            <p:ph type="ctrTitle"/>
          </p:nvPr>
        </p:nvSpPr>
        <p:spPr>
          <a:xfrm>
            <a:off x="1198569" y="1477569"/>
            <a:ext cx="6321425" cy="1102519"/>
          </a:xfrm>
        </p:spPr>
        <p:txBody>
          <a:bodyPr anchor="b"/>
          <a:lstStyle>
            <a:lvl1pPr>
              <a:lnSpc>
                <a:spcPct val="75000"/>
              </a:lnSpc>
              <a:defRPr sz="3000"/>
            </a:lvl1pPr>
          </a:lstStyle>
          <a:p>
            <a:r>
              <a:rPr lang="en-US" altLang="zh-CN" noProof="1"/>
              <a:t>Click to edit Master title style</a:t>
            </a:r>
          </a:p>
        </p:txBody>
      </p:sp>
      <p:sp>
        <p:nvSpPr>
          <p:cNvPr id="151556" name="Rectangle 4"/>
          <p:cNvSpPr>
            <a:spLocks noGrp="1" noChangeArrowheads="1"/>
          </p:cNvSpPr>
          <p:nvPr>
            <p:ph type="subTitle" idx="1"/>
          </p:nvPr>
        </p:nvSpPr>
        <p:spPr>
          <a:xfrm>
            <a:off x="1198563" y="2618185"/>
            <a:ext cx="6299200" cy="1314450"/>
          </a:xfrm>
        </p:spPr>
        <p:txBody>
          <a:bodyPr/>
          <a:lstStyle>
            <a:lvl1pPr>
              <a:lnSpc>
                <a:spcPct val="80000"/>
              </a:lnSpc>
              <a:defRPr sz="1500"/>
            </a:lvl1pPr>
          </a:lstStyle>
          <a:p>
            <a:r>
              <a:rPr lang="en-US" altLang="zh-CN" noProof="1"/>
              <a:t>Click to edit Master subtitle style</a:t>
            </a:r>
          </a:p>
        </p:txBody>
      </p:sp>
      <p:sp>
        <p:nvSpPr>
          <p:cNvPr id="7" name="Rectangle 5"/>
          <p:cNvSpPr>
            <a:spLocks noGrp="1" noChangeArrowheads="1"/>
          </p:cNvSpPr>
          <p:nvPr>
            <p:ph type="dt" sz="half" idx="10"/>
          </p:nvPr>
        </p:nvSpPr>
        <p:spPr bwMode="auto">
          <a:xfrm>
            <a:off x="93663" y="4951413"/>
            <a:ext cx="2133600" cy="357187"/>
          </a:xfrm>
          <a:prstGeom prst="rect">
            <a:avLst/>
          </a:prstGeom>
          <a:ln>
            <a:miter lim="800000"/>
          </a:ln>
        </p:spPr>
        <p:txBody>
          <a:bodyPr vert="horz" wrap="square" lIns="51435" tIns="25718" rIns="51435" bIns="25718" numCol="1" anchor="t" anchorCtr="0" compatLnSpc="1"/>
          <a:lstStyle>
            <a:lvl1pPr>
              <a:defRPr sz="800" b="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sym typeface="+mn-ea"/>
              </a:defRPr>
            </a:lvl1pPr>
          </a:lstStyle>
          <a:p>
            <a:pPr fontAlgn="base">
              <a:spcBef>
                <a:spcPct val="0"/>
              </a:spcBef>
              <a:spcAft>
                <a:spcPct val="0"/>
              </a:spcAft>
              <a:defRPr/>
            </a:pPr>
            <a:r>
              <a:rPr lang="en-US" altLang="zh-CN"/>
              <a:t>1252-SMART </a:t>
            </a:r>
            <a:r>
              <a:rPr lang="zh-CN" altLang="en-US"/>
              <a:t>智慧课堂</a:t>
            </a:r>
          </a:p>
          <a:p>
            <a:pPr fontAlgn="base">
              <a:spcBef>
                <a:spcPct val="0"/>
              </a:spcBef>
              <a:spcAft>
                <a:spcPct val="0"/>
              </a:spcAft>
              <a:defRPr/>
            </a:pPr>
            <a:endParaRPr lang="zh-CN" altLang="en-US"/>
          </a:p>
        </p:txBody>
      </p:sp>
      <p:sp>
        <p:nvSpPr>
          <p:cNvPr id="8" name="Rectangle 6"/>
          <p:cNvSpPr>
            <a:spLocks noGrp="1" noChangeArrowheads="1"/>
          </p:cNvSpPr>
          <p:nvPr>
            <p:ph type="ftr" sz="quarter" idx="11"/>
          </p:nvPr>
        </p:nvSpPr>
        <p:spPr>
          <a:xfrm>
            <a:off x="3124200" y="4941888"/>
            <a:ext cx="2895600" cy="357187"/>
          </a:xfrm>
        </p:spPr>
        <p:txBody>
          <a:bodyPr/>
          <a:lstStyle>
            <a:lvl1pPr>
              <a:spcBef>
                <a:spcPct val="0"/>
              </a:spcBef>
              <a:spcAft>
                <a:spcPct val="0"/>
              </a:spcAft>
              <a:defRPr sz="600" b="1">
                <a:solidFill>
                  <a:srgbClr val="808080"/>
                </a:solidFill>
                <a:effectLst>
                  <a:glow rad="63500">
                    <a:srgbClr val="FFFFFF">
                      <a:satMod val="175000"/>
                      <a:alpha val="40000"/>
                    </a:srgbClr>
                  </a:glow>
                  <a:outerShdw blurRad="50800" dist="38100" dir="2700000" algn="tl" rotWithShape="0">
                    <a:prstClr val="black">
                      <a:alpha val="40000"/>
                    </a:prstClr>
                  </a:outerShdw>
                </a:effectLst>
                <a:latin typeface="Times New Roman" panose="02020603050405020304" pitchFamily="18" charset="0"/>
                <a:ea typeface="楷体_GB2312" pitchFamily="49" charset="-122"/>
              </a:defRPr>
            </a:lvl1pPr>
          </a:lstStyle>
          <a:p>
            <a:pPr>
              <a:defRPr/>
            </a:pPr>
            <a:endParaRPr lang="zh-CN" altLang="en-US"/>
          </a:p>
        </p:txBody>
      </p:sp>
      <p:sp>
        <p:nvSpPr>
          <p:cNvPr id="9" name="Rectangle 7"/>
          <p:cNvSpPr>
            <a:spLocks noGrp="1" noChangeArrowheads="1"/>
          </p:cNvSpPr>
          <p:nvPr>
            <p:ph type="sldNum" sz="quarter" idx="12"/>
          </p:nvPr>
        </p:nvSpPr>
        <p:spPr bwMode="auto">
          <a:xfrm>
            <a:off x="6553200" y="4941888"/>
            <a:ext cx="2133600" cy="357187"/>
          </a:xfrm>
          <a:prstGeom prst="rect">
            <a:avLst/>
          </a:prstGeom>
          <a:ln>
            <a:miter lim="800000"/>
          </a:ln>
        </p:spPr>
        <p:txBody>
          <a:bodyPr vert="horz" wrap="square" lIns="51435" tIns="25718" rIns="51435" bIns="25718" numCol="1" anchor="t" anchorCtr="0" compatLnSpc="1"/>
          <a:lstStyle>
            <a:lvl1pPr algn="r">
              <a:defRPr sz="600" b="0" noProof="1">
                <a:solidFill>
                  <a:srgbClr val="808080"/>
                </a:solidFill>
                <a:latin typeface="Arial Narrow" panose="020B0606020202030204"/>
                <a:ea typeface="宋体" panose="02010600030101010101" pitchFamily="2" charset="-122"/>
              </a:defRPr>
            </a:lvl1pPr>
          </a:lstStyle>
          <a:p>
            <a:pPr fontAlgn="base">
              <a:spcBef>
                <a:spcPct val="0"/>
              </a:spcBef>
              <a:spcAft>
                <a:spcPct val="0"/>
              </a:spcAft>
              <a:defRPr/>
            </a:pPr>
            <a:fld id="{B4EABFC7-A92B-4277-9F70-0442BFD4539F}" type="slidenum">
              <a:rPr altLang="zh-CN"/>
              <a:t>‹#›</a:t>
            </a:fld>
            <a:endParaRPr lang="zh-CN" altLang="zh-CN"/>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5" name="图片 7"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1615" y="18097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6"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D36B422E-9C31-4984-9FD7-A7899F576533}" type="slidenum">
              <a:rPr altLang="zh-CN"/>
              <a:t>‹#›</a:t>
            </a:fld>
            <a:endParaRPr lang="zh-CN" altLang="zh-CN"/>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4"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5" name="图片 7"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8"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C89D226E-76F1-49B0-8E79-0D503FD3C174}" type="slidenum">
              <a:rPr altLang="zh-CN"/>
              <a:t>‹#›</a:t>
            </a:fld>
            <a:endParaRPr lang="zh-CN" altLang="zh-CN"/>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4" name="图片 7"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9"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722313" y="3305176"/>
            <a:ext cx="7772400" cy="1021556"/>
          </a:xfrm>
        </p:spPr>
        <p:txBody>
          <a:bodyPr/>
          <a:lstStyle>
            <a:lvl1pPr algn="l">
              <a:defRPr sz="3000" b="1" cap="all"/>
            </a:lvl1pPr>
          </a:lstStyle>
          <a:p>
            <a:r>
              <a:rPr lang="zh-CN" altLang="en-US" noProof="1"/>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noProof="1"/>
              <a:t>单击此处编辑母版文本样式</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3F43E364-8007-4F06-AEE1-3B5924F06A14}" type="slidenum">
              <a:rPr altLang="zh-CN"/>
              <a:t>‹#›</a:t>
            </a:fld>
            <a:endParaRPr lang="zh-CN" altLang="zh-CN"/>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8"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8006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8" name="日期占位符 4"/>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9" name="页脚占位符 5"/>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0" name="灯片编号占位符 6"/>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85FA5A38-2646-4ABC-AE2B-4B1A173432D0}" type="slidenum">
              <a:rPr altLang="zh-CN"/>
              <a:t>‹#›</a:t>
            </a:fld>
            <a:endParaRPr lang="zh-CN" altLang="zh-CN"/>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8" name="图片 10"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457200" y="205979"/>
            <a:ext cx="8229600" cy="85725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0" name="日期占位符 6"/>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11" name="页脚占位符 7"/>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2" name="灯片编号占位符 8"/>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ADBABC62-4820-46D6-AC62-8A877474D160}" type="slidenum">
              <a:rPr altLang="zh-CN"/>
              <a:t>‹#›</a:t>
            </a:fld>
            <a:endParaRPr lang="zh-CN" altLang="zh-CN"/>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4" name="图片 5"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8"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6" name="日期占位符 2"/>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7" name="页脚占位符 3"/>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8" name="灯片编号占位符 4"/>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CA0B6B4A-ACCA-45C7-B49C-BC88B3711954}" type="slidenum">
              <a:rPr altLang="zh-CN"/>
              <a:t>‹#›</a:t>
            </a:fld>
            <a:endParaRPr lang="zh-CN" altLang="zh-CN"/>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3" name="页脚占位符 2"/>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endParaRPr lang="zh-CN" altLang="en-US"/>
          </a:p>
          <a:p>
            <a:pPr>
              <a:defRPr/>
            </a:pPr>
            <a:endParaRPr lang="zh-CN" altLang="en-US"/>
          </a:p>
        </p:txBody>
      </p:sp>
      <p:sp>
        <p:nvSpPr>
          <p:cNvPr id="4" name="灯片编号占位符 3"/>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E6EED7B2-933C-4521-8F31-E7D9714CBBA6}" type="slidenum">
              <a:rPr altLang="zh-CN"/>
              <a:t>‹#›</a:t>
            </a:fld>
            <a:endParaRPr lang="zh-CN" altLang="zh-CN"/>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8"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457204" y="204787"/>
            <a:ext cx="3008313" cy="871538"/>
          </a:xfrm>
        </p:spPr>
        <p:txBody>
          <a:bodyPr anchor="b"/>
          <a:lstStyle>
            <a:lvl1pPr algn="l">
              <a:defRPr sz="1500" b="1"/>
            </a:lvl1pPr>
          </a:lstStyle>
          <a:p>
            <a:r>
              <a:rPr lang="zh-CN" altLang="en-US" noProof="1"/>
              <a:t>单击此处编辑母版标题样式</a:t>
            </a:r>
          </a:p>
        </p:txBody>
      </p:sp>
      <p:sp>
        <p:nvSpPr>
          <p:cNvPr id="3" name="内容占位符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4"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noProof="1"/>
              <a:t>单击此处编辑母版文本样式</a:t>
            </a:r>
          </a:p>
        </p:txBody>
      </p:sp>
      <p:sp>
        <p:nvSpPr>
          <p:cNvPr id="8" name="日期占位符 4"/>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9" name="页脚占位符 5"/>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0" name="灯片编号占位符 6"/>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30BF9E27-6FA8-4634-A630-94DCAF99B4F3}" type="slidenum">
              <a:rPr altLang="zh-CN"/>
              <a:t>‹#›</a:t>
            </a:fld>
            <a:endParaRPr lang="zh-CN" altLang="zh-CN"/>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6" name="图片 8"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1792288" y="3600451"/>
            <a:ext cx="5486400" cy="425054"/>
          </a:xfrm>
        </p:spPr>
        <p:txBody>
          <a:bodyPr anchor="b"/>
          <a:lstStyle>
            <a:lvl1pPr algn="l">
              <a:defRPr sz="1500" b="1"/>
            </a:lvl1pPr>
          </a:lstStyle>
          <a:p>
            <a:r>
              <a:rPr lang="zh-CN" altLang="en-US" noProof="1"/>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2288" y="4025506"/>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noProof="1"/>
              <a:t>单击此处编辑母版文本样式</a:t>
            </a:r>
          </a:p>
        </p:txBody>
      </p:sp>
      <p:sp>
        <p:nvSpPr>
          <p:cNvPr id="8" name="日期占位符 4"/>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9" name="页脚占位符 5"/>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endParaRPr lang="zh-CN" altLang="en-US"/>
          </a:p>
        </p:txBody>
      </p:sp>
      <p:sp>
        <p:nvSpPr>
          <p:cNvPr id="10" name="灯片编号占位符 6"/>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D8DB0602-325E-47E0-9E4C-A86BACC65A6F}" type="slidenum">
              <a:rPr altLang="zh-CN"/>
              <a:t>‹#›</a:t>
            </a:fld>
            <a:endParaRPr lang="zh-CN" altLang="zh-CN"/>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4"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5" name="图片 6" descr="H:\第二届 微课大赛 PPT\江实logo.gif江实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9" descr="H:\第二届 微课大赛 PPT\江油实验学校.png江油实验学校"/>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8"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9"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F04E1B78-B7EE-423A-BEF9-254539966EFC}" type="slidenum">
              <a:rPr altLang="zh-CN"/>
              <a:t>‹#›</a:t>
            </a:fld>
            <a:endParaRPr lang="zh-CN" altLang="zh-CN"/>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pic>
        <p:nvPicPr>
          <p:cNvPr id="4" name="图片 9" descr="H:\第二届 微课大赛\江实logo2.gif江实logo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27875"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descr="H:\第二届 微课大赛\江实logo2.gif江实logo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18375" y="2762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9"/>
          <p:cNvSpPr/>
          <p:nvPr/>
        </p:nvSpPr>
        <p:spPr>
          <a:xfrm flipV="1">
            <a:off x="-1588" y="398463"/>
            <a:ext cx="9185276" cy="9525"/>
          </a:xfrm>
          <a:prstGeom prst="line">
            <a:avLst/>
          </a:prstGeom>
          <a:ln w="19050">
            <a:solidFill>
              <a:srgbClr val="0033CC"/>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lIns="68580" tIns="34290" rIns="68580" bIns="34290"/>
          <a:lstStyle/>
          <a:p>
            <a:pPr defTabSz="685800">
              <a:defRPr/>
            </a:pPr>
            <a:endParaRPr lang="zh-CN" altLang="en-US">
              <a:solidFill>
                <a:srgbClr val="000000"/>
              </a:solidFill>
            </a:endParaRPr>
          </a:p>
        </p:txBody>
      </p:sp>
      <p:pic>
        <p:nvPicPr>
          <p:cNvPr id="7" name="图片 8" descr="H:\第二届 微课大赛 PPT\江实logo.gif江实logo"/>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18350" y="85725"/>
            <a:ext cx="15700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1" descr="H:\第二届 微课大赛 PPT\江油实验学校.png江油实验学校"/>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617663" y="3363913"/>
            <a:ext cx="7542212"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竖排标题 1"/>
          <p:cNvSpPr>
            <a:spLocks noGrp="1"/>
          </p:cNvSpPr>
          <p:nvPr>
            <p:ph type="title" orient="vert"/>
          </p:nvPr>
        </p:nvSpPr>
        <p:spPr>
          <a:xfrm>
            <a:off x="6781800" y="464347"/>
            <a:ext cx="2057400" cy="4130279"/>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464347"/>
            <a:ext cx="6019800" cy="4130279"/>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日期占位符 3"/>
          <p:cNvSpPr>
            <a:spLocks noGrp="1"/>
          </p:cNvSpPr>
          <p:nvPr>
            <p:ph type="dt" sz="half" idx="10"/>
          </p:nvPr>
        </p:nvSpPr>
        <p:spPr>
          <a:xfrm>
            <a:off x="457200" y="4684713"/>
            <a:ext cx="2133600" cy="357187"/>
          </a:xfrm>
        </p:spPr>
        <p:txBody>
          <a:bodyPr vert="horz" wrap="square" lIns="51435" tIns="25718" rIns="51435" bIns="25718" numCol="1" anchor="t" anchorCtr="0" compatLnSpc="1"/>
          <a:lstStyle>
            <a:lvl1pPr>
              <a:defRPr sz="800" b="0">
                <a:solidFill>
                  <a:srgbClr val="000000"/>
                </a:solidFill>
                <a:latin typeface="Arial" panose="020B0604020202020204" pitchFamily="34" charset="0"/>
                <a:ea typeface="宋体" panose="02010600030101010101" pitchFamily="2" charset="-122"/>
              </a:defRPr>
            </a:lvl1pPr>
          </a:lstStyle>
          <a:p>
            <a:pPr fontAlgn="base">
              <a:spcBef>
                <a:spcPct val="0"/>
              </a:spcBef>
              <a:spcAft>
                <a:spcPct val="0"/>
              </a:spcAft>
              <a:defRPr/>
            </a:pPr>
            <a:endParaRPr lang="en-US" altLang="zh-CN"/>
          </a:p>
        </p:txBody>
      </p:sp>
      <p:sp>
        <p:nvSpPr>
          <p:cNvPr id="10" name="页脚占位符 4"/>
          <p:cNvSpPr>
            <a:spLocks noGrp="1"/>
          </p:cNvSpPr>
          <p:nvPr>
            <p:ph type="ftr" sz="quarter" idx="11"/>
          </p:nvPr>
        </p:nvSpPr>
        <p:spPr/>
        <p:txBody>
          <a:bodyPr/>
          <a:lstStyle>
            <a:lvl1pPr>
              <a:spcBef>
                <a:spcPct val="0"/>
              </a:spcBef>
              <a:spcAft>
                <a:spcPct val="0"/>
              </a:spcAft>
              <a:defRPr sz="800" b="1">
                <a:effectLst/>
                <a:latin typeface="Times New Roman" panose="02020603050405020304" pitchFamily="18" charset="0"/>
                <a:ea typeface="楷体_GB2312" pitchFamily="49" charset="-122"/>
              </a:defRPr>
            </a:lvl1pPr>
          </a:lstStyle>
          <a:p>
            <a:pPr>
              <a:defRPr/>
            </a:pPr>
            <a:r>
              <a:rPr lang="en-US" altLang="zh-CN"/>
              <a:t>1252-SMART </a:t>
            </a:r>
            <a:r>
              <a:rPr lang="zh-CN" altLang="en-US"/>
              <a:t>智慧课堂</a:t>
            </a:r>
          </a:p>
          <a:p>
            <a:pPr>
              <a:defRPr/>
            </a:pPr>
            <a:endParaRPr lang="zh-CN" altLang="en-US"/>
          </a:p>
        </p:txBody>
      </p:sp>
      <p:sp>
        <p:nvSpPr>
          <p:cNvPr id="11" name="灯片编号占位符 5"/>
          <p:cNvSpPr>
            <a:spLocks noGrp="1"/>
          </p:cNvSpPr>
          <p:nvPr>
            <p:ph type="sldNum" sz="quarter" idx="12"/>
          </p:nvPr>
        </p:nvSpPr>
        <p:spPr>
          <a:xfrm>
            <a:off x="6553200" y="4684713"/>
            <a:ext cx="2133600" cy="357187"/>
          </a:xfrm>
        </p:spPr>
        <p:txBody>
          <a:bodyPr vert="horz" wrap="square" lIns="51435" tIns="25718" rIns="51435" bIns="25718" numCol="1" anchor="t" anchorCtr="0" compatLnSpc="1"/>
          <a:lstStyle>
            <a:lvl1pPr algn="r">
              <a:defRPr sz="800" b="0" noProof="1">
                <a:solidFill>
                  <a:srgbClr val="000000"/>
                </a:solidFill>
                <a:latin typeface="Arial Narrow" panose="020B0606020202030204"/>
                <a:ea typeface="宋体" panose="02010600030101010101" pitchFamily="2" charset="-122"/>
              </a:defRPr>
            </a:lvl1pPr>
          </a:lstStyle>
          <a:p>
            <a:pPr fontAlgn="base">
              <a:spcBef>
                <a:spcPct val="0"/>
              </a:spcBef>
              <a:spcAft>
                <a:spcPct val="0"/>
              </a:spcAft>
              <a:defRPr/>
            </a:pPr>
            <a:fld id="{D89161EA-CF05-4A84-95F9-508AF7C488F6}" type="slidenum">
              <a:rPr altLang="zh-CN"/>
              <a:t>‹#›</a:t>
            </a:fld>
            <a:endParaRPr lang="zh-CN" altLang="zh-CN"/>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457200"/>
            <a:ext cx="7772400" cy="41148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a:xfrm>
            <a:off x="685800" y="4686300"/>
            <a:ext cx="1905000" cy="342900"/>
          </a:xfrm>
          <a:prstGeom prst="rect">
            <a:avLst/>
          </a:prstGeom>
        </p:spPr>
        <p:txBody>
          <a:bodyPr vert="horz" wrap="square" lIns="68580" tIns="34290" rIns="68580" bIns="34290" numCol="1" anchor="t" anchorCtr="0" compatLnSpc="1"/>
          <a:lstStyle>
            <a:lvl1pPr>
              <a:defRPr kumimoji="1" sz="2100" b="1">
                <a:solidFill>
                  <a:srgbClr val="000000"/>
                </a:solidFill>
                <a:latin typeface="Times New Roman" panose="02020603050405020304" pitchFamily="18" charset="0"/>
                <a:ea typeface="宋体" panose="02010600030101010101" pitchFamily="2" charset="-122"/>
              </a:defRPr>
            </a:lvl1pPr>
          </a:lstStyle>
          <a:p>
            <a:pPr fontAlgn="base">
              <a:spcBef>
                <a:spcPct val="0"/>
              </a:spcBef>
              <a:spcAft>
                <a:spcPct val="0"/>
              </a:spcAft>
              <a:defRPr/>
            </a:pPr>
            <a:endParaRPr lang="en-US" altLang="zh-CN"/>
          </a:p>
        </p:txBody>
      </p:sp>
      <p:sp>
        <p:nvSpPr>
          <p:cNvPr id="4" name="页脚占位符 3"/>
          <p:cNvSpPr>
            <a:spLocks noGrp="1"/>
          </p:cNvSpPr>
          <p:nvPr>
            <p:ph type="ftr" sz="quarter" idx="11"/>
          </p:nvPr>
        </p:nvSpPr>
        <p:spPr>
          <a:xfrm>
            <a:off x="3124200" y="4686300"/>
            <a:ext cx="2895600" cy="342900"/>
          </a:xfrm>
        </p:spPr>
        <p:txBody>
          <a:bodyPr/>
          <a:lstStyle>
            <a:lvl1pPr>
              <a:spcBef>
                <a:spcPts val="0"/>
              </a:spcBef>
              <a:spcAft>
                <a:spcPts val="0"/>
              </a:spcAft>
              <a:defRPr b="1">
                <a:effectLst>
                  <a:glow rad="63500">
                    <a:srgbClr val="FFFFFF">
                      <a:satMod val="175000"/>
                      <a:alpha val="40000"/>
                    </a:srgbClr>
                  </a:glow>
                  <a:outerShdw blurRad="50800" dist="38100" dir="8100000" algn="tr" rotWithShape="0">
                    <a:prstClr val="black">
                      <a:alpha val="40000"/>
                    </a:prstClr>
                  </a:outerShdw>
                </a:effectLst>
                <a:latin typeface="Times New Roman" panose="02020603050405020304" pitchFamily="18" charset="0"/>
                <a:ea typeface="楷体_GB2312" pitchFamily="49" charset="-122"/>
              </a:defRPr>
            </a:lvl1pPr>
          </a:lstStyle>
          <a:p>
            <a:pPr>
              <a:defRPr/>
            </a:pPr>
            <a:endParaRPr lang="zh-CN" altLang="en-US"/>
          </a:p>
        </p:txBody>
      </p:sp>
      <p:sp>
        <p:nvSpPr>
          <p:cNvPr id="5" name="灯片编号占位符 4"/>
          <p:cNvSpPr>
            <a:spLocks noGrp="1"/>
          </p:cNvSpPr>
          <p:nvPr>
            <p:ph type="sldNum" sz="quarter" idx="12"/>
          </p:nvPr>
        </p:nvSpPr>
        <p:spPr>
          <a:xfrm>
            <a:off x="6553200" y="4686300"/>
            <a:ext cx="1905000" cy="342900"/>
          </a:xfrm>
          <a:prstGeom prst="rect">
            <a:avLst/>
          </a:prstGeom>
        </p:spPr>
        <p:txBody>
          <a:bodyPr vert="horz" wrap="square" lIns="68580" tIns="34290" rIns="68580" bIns="34290" numCol="1" anchor="t" anchorCtr="0" compatLnSpc="1"/>
          <a:lstStyle>
            <a:lvl1pPr>
              <a:defRPr sz="2100" b="1" noProof="1">
                <a:solidFill>
                  <a:srgbClr val="000000"/>
                </a:solidFill>
                <a:latin typeface="Times New Roman" panose="02020603050405020304" pitchFamily="18" charset="0"/>
                <a:ea typeface="宋体" panose="02010600030101010101" pitchFamily="2" charset="-122"/>
              </a:defRPr>
            </a:lvl1pPr>
          </a:lstStyle>
          <a:p>
            <a:pPr fontAlgn="base">
              <a:spcBef>
                <a:spcPct val="0"/>
              </a:spcBef>
              <a:spcAft>
                <a:spcPct val="0"/>
              </a:spcAft>
              <a:defRPr/>
            </a:pPr>
            <a:fld id="{AAD5C131-9142-4104-B01D-185D7B40B862}" type="slidenum">
              <a:rPr altLang="zh-CN"/>
              <a:t>‹#›</a:t>
            </a:fld>
            <a:endParaRPr lang="zh-CN" altLang="zh-CN"/>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01625" y="514350"/>
            <a:ext cx="854075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304801" y="1485900"/>
            <a:ext cx="4194175" cy="29146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51376" y="1485900"/>
            <a:ext cx="4194175" cy="14001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51376" y="3000375"/>
            <a:ext cx="4194175" cy="14001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5"/>
          <p:cNvSpPr>
            <a:spLocks noGrp="1"/>
          </p:cNvSpPr>
          <p:nvPr>
            <p:ph type="dt" sz="half" idx="10"/>
          </p:nvPr>
        </p:nvSpPr>
        <p:spPr>
          <a:xfrm>
            <a:off x="301625" y="4514850"/>
            <a:ext cx="2289175" cy="357188"/>
          </a:xfrm>
          <a:prstGeom prst="rect">
            <a:avLst/>
          </a:prstGeom>
        </p:spPr>
        <p:txBody>
          <a:bodyPr/>
          <a:lstStyle>
            <a:lvl1pPr>
              <a:defRPr sz="4000" b="1">
                <a:solidFill>
                  <a:srgbClr val="000000"/>
                </a:solidFill>
                <a:latin typeface="Times New Roman" panose="02020603050405020304" pitchFamily="18" charset="0"/>
                <a:ea typeface="楷体_GB2312" pitchFamily="49" charset="-122"/>
              </a:defRPr>
            </a:lvl1pPr>
          </a:lstStyle>
          <a:p>
            <a:pPr fontAlgn="base">
              <a:spcBef>
                <a:spcPct val="0"/>
              </a:spcBef>
              <a:spcAft>
                <a:spcPct val="0"/>
              </a:spcAft>
              <a:defRPr/>
            </a:pPr>
            <a:endParaRPr lang="en-US" altLang="zh-CN"/>
          </a:p>
        </p:txBody>
      </p:sp>
      <p:sp>
        <p:nvSpPr>
          <p:cNvPr id="7" name="页脚占位符 6"/>
          <p:cNvSpPr>
            <a:spLocks noGrp="1"/>
          </p:cNvSpPr>
          <p:nvPr>
            <p:ph type="ftr" sz="quarter" idx="11"/>
          </p:nvPr>
        </p:nvSpPr>
        <p:spPr>
          <a:xfrm>
            <a:off x="3124200" y="4514850"/>
            <a:ext cx="2895600" cy="357188"/>
          </a:xfrm>
        </p:spPr>
        <p:txBody>
          <a:bodyPr/>
          <a:lstStyle>
            <a:lvl1pPr>
              <a:defRPr b="1">
                <a:latin typeface="Times New Roman" panose="02020603050405020304" pitchFamily="18" charset="0"/>
                <a:ea typeface="楷体_GB2312" pitchFamily="49" charset="-122"/>
              </a:defRPr>
            </a:lvl1pPr>
          </a:lstStyle>
          <a:p>
            <a:pPr>
              <a:defRPr/>
            </a:pPr>
            <a:endParaRPr lang="en-US" altLang="zh-CN"/>
          </a:p>
        </p:txBody>
      </p:sp>
      <p:sp>
        <p:nvSpPr>
          <p:cNvPr id="8" name="灯片编号占位符 7"/>
          <p:cNvSpPr>
            <a:spLocks noGrp="1"/>
          </p:cNvSpPr>
          <p:nvPr>
            <p:ph type="sldNum" sz="quarter" idx="12"/>
          </p:nvPr>
        </p:nvSpPr>
        <p:spPr>
          <a:xfrm>
            <a:off x="6553200" y="4514850"/>
            <a:ext cx="2289175" cy="357188"/>
          </a:xfrm>
          <a:prstGeom prst="rect">
            <a:avLst/>
          </a:prstGeom>
        </p:spPr>
        <p:txBody>
          <a:bodyPr/>
          <a:lstStyle>
            <a:lvl1pPr>
              <a:defRPr sz="4000" b="1">
                <a:solidFill>
                  <a:srgbClr val="000000"/>
                </a:solidFill>
                <a:latin typeface="Times New Roman" panose="02020603050405020304" pitchFamily="18" charset="0"/>
                <a:ea typeface="楷体_GB2312" pitchFamily="49" charset="-122"/>
              </a:defRPr>
            </a:lvl1pPr>
          </a:lstStyle>
          <a:p>
            <a:pPr fontAlgn="base">
              <a:spcBef>
                <a:spcPct val="0"/>
              </a:spcBef>
              <a:spcAft>
                <a:spcPct val="0"/>
              </a:spcAft>
              <a:defRPr/>
            </a:pPr>
            <a:fld id="{31D96724-4239-4D10-B886-082A5ADEB136}" type="slidenum">
              <a:rPr lang="en-US" altLang="zh-CN"/>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BEBEB"/>
        </a:solidFill>
        <a:effectLst/>
      </p:bgPr>
    </p:bg>
    <p:spTree>
      <p:nvGrpSpPr>
        <p:cNvPr id="1" name=""/>
        <p:cNvGrpSpPr/>
        <p:nvPr/>
      </p:nvGrpSpPr>
      <p:grpSpPr>
        <a:xfrm>
          <a:off x="0" y="0"/>
          <a:ext cx="0" cy="0"/>
          <a:chOff x="0" y="0"/>
          <a:chExt cx="0" cy="0"/>
        </a:xfrm>
      </p:grpSpPr>
      <p:sp>
        <p:nvSpPr>
          <p:cNvPr id="6146" name="Rectangle 2"/>
          <p:cNvSpPr>
            <a:spLocks noGrp="1"/>
          </p:cNvSpPr>
          <p:nvPr>
            <p:ph type="title"/>
          </p:nvPr>
        </p:nvSpPr>
        <p:spPr bwMode="auto">
          <a:xfrm>
            <a:off x="612775" y="465138"/>
            <a:ext cx="59785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lstStyle/>
          <a:p>
            <a:pPr lvl="0"/>
            <a:r>
              <a:rPr lang="en-US" altLang="zh-CN"/>
              <a:t>Click to edit Master title style</a:t>
            </a:r>
          </a:p>
        </p:txBody>
      </p:sp>
      <p:sp>
        <p:nvSpPr>
          <p:cNvPr id="6147" name="Rectangle 3"/>
          <p:cNvSpPr>
            <a:spLocks noGrp="1"/>
          </p:cNvSpPr>
          <p:nvPr>
            <p:ph type="body"/>
          </p:nvPr>
        </p:nvSpPr>
        <p:spPr bwMode="auto">
          <a:xfrm>
            <a:off x="6096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lstStyle/>
          <a:p>
            <a:pPr lvl="0"/>
            <a:r>
              <a:rPr lang="en-US" altLang="zh-CN"/>
              <a:t>Click to edit Master text styles</a:t>
            </a:r>
          </a:p>
          <a:p>
            <a:pPr lvl="1"/>
            <a:r>
              <a:rPr lang="en-US" altLang="zh-CN"/>
              <a:t>Second level</a:t>
            </a:r>
          </a:p>
          <a:p>
            <a:pPr lvl="2"/>
            <a:r>
              <a:rPr lang="en-US" altLang="zh-CN"/>
              <a:t>Third level</a:t>
            </a:r>
          </a:p>
          <a:p>
            <a:pPr lvl="3"/>
            <a:endParaRPr lang="en-US" altLang="zh-CN"/>
          </a:p>
        </p:txBody>
      </p:sp>
      <p:sp>
        <p:nvSpPr>
          <p:cNvPr id="150533" name="Rectangle 5"/>
          <p:cNvSpPr>
            <a:spLocks noGrp="1" noChangeArrowheads="1"/>
          </p:cNvSpPr>
          <p:nvPr>
            <p:ph type="ftr" sz="quarter" idx="3"/>
          </p:nvPr>
        </p:nvSpPr>
        <p:spPr bwMode="auto">
          <a:xfrm>
            <a:off x="76200" y="4797425"/>
            <a:ext cx="2895600" cy="357188"/>
          </a:xfrm>
          <a:prstGeom prst="rect">
            <a:avLst/>
          </a:prstGeom>
          <a:noFill/>
          <a:ln w="9525">
            <a:noFill/>
            <a:miter lim="800000"/>
          </a:ln>
          <a:effectLst/>
        </p:spPr>
        <p:txBody>
          <a:bodyPr vert="horz" wrap="square" lIns="51435" tIns="25718" rIns="51435" bIns="25718" numCol="1" anchor="t" anchorCtr="0" compatLnSpc="1"/>
          <a:lstStyle>
            <a:lvl1pPr algn="ctr">
              <a:defRPr sz="700" b="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sym typeface="+mn-ea"/>
              </a:defRPr>
            </a:lvl1pPr>
          </a:lstStyle>
          <a:p>
            <a:pPr fontAlgn="base">
              <a:spcBef>
                <a:spcPct val="0"/>
              </a:spcBef>
              <a:spcAft>
                <a:spcPct val="0"/>
              </a:spcAft>
              <a:defRPr/>
            </a:pPr>
            <a:r>
              <a:rPr lang="en-US" altLang="zh-CN"/>
              <a:t>1252-SMART </a:t>
            </a:r>
            <a:r>
              <a:rPr lang="zh-CN" altLang="en-US"/>
              <a:t>智慧课堂</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p:transition>
  <p:hf sldNum="0" hdr="0" ftr="0" dt="0"/>
  <p:txStyles>
    <p:titleStyle>
      <a:lvl1pPr algn="l" rtl="0" eaLnBrk="0" fontAlgn="base" hangingPunct="0">
        <a:lnSpc>
          <a:spcPct val="80000"/>
        </a:lnSpc>
        <a:spcBef>
          <a:spcPct val="0"/>
        </a:spcBef>
        <a:spcAft>
          <a:spcPct val="0"/>
        </a:spcAft>
        <a:defRPr sz="2400">
          <a:solidFill>
            <a:schemeClr val="tx1"/>
          </a:solidFill>
          <a:latin typeface="+mj-lt"/>
          <a:ea typeface="+mj-ea"/>
          <a:cs typeface="+mj-cs"/>
        </a:defRPr>
      </a:lvl1pPr>
      <a:lvl2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2pPr>
      <a:lvl3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3pPr>
      <a:lvl4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4pPr>
      <a:lvl5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5pPr>
      <a:lvl6pPr marL="257175" algn="l" rtl="0" fontAlgn="base">
        <a:lnSpc>
          <a:spcPct val="80000"/>
        </a:lnSpc>
        <a:spcBef>
          <a:spcPct val="0"/>
        </a:spcBef>
        <a:spcAft>
          <a:spcPct val="0"/>
        </a:spcAft>
        <a:defRPr sz="1800">
          <a:solidFill>
            <a:schemeClr val="tx1"/>
          </a:solidFill>
          <a:latin typeface="Times New Roman" panose="02020603050405020304" pitchFamily="18" charset="0"/>
        </a:defRPr>
      </a:lvl6pPr>
      <a:lvl7pPr marL="514350" algn="l" rtl="0" fontAlgn="base">
        <a:lnSpc>
          <a:spcPct val="80000"/>
        </a:lnSpc>
        <a:spcBef>
          <a:spcPct val="0"/>
        </a:spcBef>
        <a:spcAft>
          <a:spcPct val="0"/>
        </a:spcAft>
        <a:defRPr sz="1800">
          <a:solidFill>
            <a:schemeClr val="tx1"/>
          </a:solidFill>
          <a:latin typeface="Times New Roman" panose="02020603050405020304" pitchFamily="18" charset="0"/>
        </a:defRPr>
      </a:lvl7pPr>
      <a:lvl8pPr marL="771525" algn="l" rtl="0" fontAlgn="base">
        <a:lnSpc>
          <a:spcPct val="80000"/>
        </a:lnSpc>
        <a:spcBef>
          <a:spcPct val="0"/>
        </a:spcBef>
        <a:spcAft>
          <a:spcPct val="0"/>
        </a:spcAft>
        <a:defRPr sz="1800">
          <a:solidFill>
            <a:schemeClr val="tx1"/>
          </a:solidFill>
          <a:latin typeface="Times New Roman" panose="02020603050405020304" pitchFamily="18" charset="0"/>
        </a:defRPr>
      </a:lvl8pPr>
      <a:lvl9pPr marL="1028700" algn="l" rtl="0" fontAlgn="base">
        <a:lnSpc>
          <a:spcPct val="80000"/>
        </a:lnSpc>
        <a:spcBef>
          <a:spcPct val="0"/>
        </a:spcBef>
        <a:spcAft>
          <a:spcPct val="0"/>
        </a:spcAft>
        <a:defRPr sz="1800">
          <a:solidFill>
            <a:schemeClr val="tx1"/>
          </a:solidFill>
          <a:latin typeface="Times New Roman" panose="02020603050405020304" pitchFamily="18" charset="0"/>
        </a:defRPr>
      </a:lvl9pPr>
    </p:titleStyle>
    <p:bodyStyle>
      <a:lvl1pPr marL="257175" indent="-257175" algn="l" rtl="0" eaLnBrk="0" fontAlgn="base" hangingPunct="0">
        <a:lnSpc>
          <a:spcPct val="95000"/>
        </a:lnSpc>
        <a:spcBef>
          <a:spcPct val="0"/>
        </a:spcBef>
        <a:spcAft>
          <a:spcPct val="20000"/>
        </a:spcAft>
        <a:buChar char="•"/>
        <a:defRPr sz="2100">
          <a:solidFill>
            <a:schemeClr val="tx1"/>
          </a:solidFill>
          <a:latin typeface="+mn-lt"/>
          <a:ea typeface="+mn-ea"/>
          <a:cs typeface="+mn-cs"/>
        </a:defRPr>
      </a:lvl1pPr>
      <a:lvl2pPr marL="338455" indent="-252730" algn="l" rtl="0" eaLnBrk="0" fontAlgn="base" hangingPunct="0">
        <a:lnSpc>
          <a:spcPct val="95000"/>
        </a:lnSpc>
        <a:spcBef>
          <a:spcPct val="0"/>
        </a:spcBef>
        <a:spcAft>
          <a:spcPct val="20000"/>
        </a:spcAft>
        <a:buClr>
          <a:schemeClr val="folHlink"/>
        </a:buClr>
        <a:buChar char="•"/>
        <a:defRPr sz="2100">
          <a:solidFill>
            <a:schemeClr val="tx1"/>
          </a:solidFill>
          <a:latin typeface="+mn-lt"/>
        </a:defRPr>
      </a:lvl2pPr>
      <a:lvl3pPr marL="685800" indent="-262255" algn="l" rtl="0" eaLnBrk="0" fontAlgn="base" hangingPunct="0">
        <a:lnSpc>
          <a:spcPct val="95000"/>
        </a:lnSpc>
        <a:spcBef>
          <a:spcPct val="0"/>
        </a:spcBef>
        <a:spcAft>
          <a:spcPct val="20000"/>
        </a:spcAft>
        <a:buClr>
          <a:schemeClr val="folHlink"/>
        </a:buClr>
        <a:buFont typeface="Verdana" panose="020B0604030504040204" pitchFamily="34" charset="0"/>
        <a:buChar char="−"/>
        <a:defRPr sz="2100">
          <a:solidFill>
            <a:schemeClr val="tx1"/>
          </a:solidFill>
          <a:latin typeface="+mn-lt"/>
        </a:defRPr>
      </a:lvl3pPr>
      <a:lvl4pPr marL="1500505" indent="-171450" algn="l" rtl="0" eaLnBrk="0" fontAlgn="base" hangingPunct="0">
        <a:lnSpc>
          <a:spcPct val="95000"/>
        </a:lnSpc>
        <a:spcBef>
          <a:spcPct val="0"/>
        </a:spcBef>
        <a:spcAft>
          <a:spcPct val="20000"/>
        </a:spcAft>
        <a:buChar char="–"/>
        <a:defRPr sz="2100">
          <a:solidFill>
            <a:schemeClr val="tx1"/>
          </a:solidFill>
          <a:latin typeface="+mn-lt"/>
        </a:defRPr>
      </a:lvl4pPr>
      <a:lvl5pPr marL="1757680" indent="-171450" algn="l" rtl="0" eaLnBrk="0" fontAlgn="base" hangingPunct="0">
        <a:spcBef>
          <a:spcPts val="100"/>
        </a:spcBef>
        <a:spcAft>
          <a:spcPct val="0"/>
        </a:spcAft>
        <a:buChar char="»"/>
        <a:defRPr sz="1500">
          <a:solidFill>
            <a:schemeClr val="tx1"/>
          </a:solidFill>
          <a:latin typeface="Arial" panose="020B0604020202020204" pitchFamily="34" charset="0"/>
        </a:defRPr>
      </a:lvl5pPr>
      <a:lvl6pPr marL="2101850" indent="-171450" algn="l" rtl="0" fontAlgn="base">
        <a:spcBef>
          <a:spcPts val="100"/>
        </a:spcBef>
        <a:spcAft>
          <a:spcPct val="0"/>
        </a:spcAft>
        <a:buChar char="»"/>
        <a:defRPr sz="1500">
          <a:solidFill>
            <a:schemeClr val="tx1"/>
          </a:solidFill>
          <a:latin typeface="Arial" panose="020B0604020202020204" pitchFamily="34" charset="0"/>
        </a:defRPr>
      </a:lvl6pPr>
      <a:lvl7pPr marL="2444750" indent="-171450" algn="l" rtl="0" fontAlgn="base">
        <a:spcBef>
          <a:spcPts val="100"/>
        </a:spcBef>
        <a:spcAft>
          <a:spcPct val="0"/>
        </a:spcAft>
        <a:buChar char="»"/>
        <a:defRPr sz="1500">
          <a:solidFill>
            <a:schemeClr val="tx1"/>
          </a:solidFill>
          <a:latin typeface="Arial" panose="020B0604020202020204" pitchFamily="34" charset="0"/>
        </a:defRPr>
      </a:lvl7pPr>
      <a:lvl8pPr marL="2787650" indent="-171450" algn="l" rtl="0" fontAlgn="base">
        <a:spcBef>
          <a:spcPts val="100"/>
        </a:spcBef>
        <a:spcAft>
          <a:spcPct val="0"/>
        </a:spcAft>
        <a:buChar char="»"/>
        <a:defRPr sz="1500">
          <a:solidFill>
            <a:schemeClr val="tx1"/>
          </a:solidFill>
          <a:latin typeface="Arial" panose="020B0604020202020204" pitchFamily="34" charset="0"/>
        </a:defRPr>
      </a:lvl8pPr>
      <a:lvl9pPr marL="3130550" indent="-171450" algn="l" rtl="0" fontAlgn="base">
        <a:spcBef>
          <a:spcPts val="100"/>
        </a:spcBef>
        <a:spcAft>
          <a:spcPct val="0"/>
        </a:spcAft>
        <a:buChar char="»"/>
        <a:defRPr sz="1500">
          <a:solidFill>
            <a:schemeClr val="tx1"/>
          </a:solidFill>
          <a:latin typeface="Arial" panose="020B0604020202020204" pitchFamily="34" charset="0"/>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BEB"/>
        </a:solidFill>
        <a:effectLst/>
      </p:bgPr>
    </p:bg>
    <p:spTree>
      <p:nvGrpSpPr>
        <p:cNvPr id="1" name=""/>
        <p:cNvGrpSpPr/>
        <p:nvPr/>
      </p:nvGrpSpPr>
      <p:grpSpPr>
        <a:xfrm>
          <a:off x="0" y="0"/>
          <a:ext cx="0" cy="0"/>
          <a:chOff x="0" y="0"/>
          <a:chExt cx="0" cy="0"/>
        </a:xfrm>
      </p:grpSpPr>
      <p:sp>
        <p:nvSpPr>
          <p:cNvPr id="6146" name="Rectangle 2"/>
          <p:cNvSpPr>
            <a:spLocks noGrp="1"/>
          </p:cNvSpPr>
          <p:nvPr>
            <p:ph type="title"/>
          </p:nvPr>
        </p:nvSpPr>
        <p:spPr bwMode="auto">
          <a:xfrm>
            <a:off x="612775" y="465138"/>
            <a:ext cx="59785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lstStyle/>
          <a:p>
            <a:pPr lvl="0"/>
            <a:r>
              <a:rPr lang="en-US" altLang="zh-CN"/>
              <a:t>Click to edit Master title style</a:t>
            </a:r>
          </a:p>
        </p:txBody>
      </p:sp>
      <p:sp>
        <p:nvSpPr>
          <p:cNvPr id="6147" name="Rectangle 3"/>
          <p:cNvSpPr>
            <a:spLocks noGrp="1"/>
          </p:cNvSpPr>
          <p:nvPr>
            <p:ph type="body"/>
          </p:nvPr>
        </p:nvSpPr>
        <p:spPr bwMode="auto">
          <a:xfrm>
            <a:off x="6096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lstStyle/>
          <a:p>
            <a:pPr lvl="0"/>
            <a:r>
              <a:rPr lang="en-US" altLang="zh-CN"/>
              <a:t>Click to edit Master text styles</a:t>
            </a:r>
          </a:p>
          <a:p>
            <a:pPr lvl="1"/>
            <a:r>
              <a:rPr lang="en-US" altLang="zh-CN"/>
              <a:t>Second level</a:t>
            </a:r>
          </a:p>
          <a:p>
            <a:pPr lvl="2"/>
            <a:r>
              <a:rPr lang="en-US" altLang="zh-CN"/>
              <a:t>Third level</a:t>
            </a:r>
          </a:p>
          <a:p>
            <a:pPr lvl="3"/>
            <a:endParaRPr lang="en-US" altLang="zh-CN"/>
          </a:p>
        </p:txBody>
      </p:sp>
      <p:sp>
        <p:nvSpPr>
          <p:cNvPr id="150533" name="Rectangle 5"/>
          <p:cNvSpPr>
            <a:spLocks noGrp="1" noChangeArrowheads="1"/>
          </p:cNvSpPr>
          <p:nvPr>
            <p:ph type="ftr" sz="quarter" idx="3"/>
          </p:nvPr>
        </p:nvSpPr>
        <p:spPr bwMode="auto">
          <a:xfrm>
            <a:off x="76200" y="4797425"/>
            <a:ext cx="2895600" cy="357188"/>
          </a:xfrm>
          <a:prstGeom prst="rect">
            <a:avLst/>
          </a:prstGeom>
          <a:noFill/>
          <a:ln w="9525">
            <a:noFill/>
            <a:miter lim="800000"/>
          </a:ln>
          <a:effectLst/>
        </p:spPr>
        <p:txBody>
          <a:bodyPr vert="horz" wrap="square" lIns="51435" tIns="25718" rIns="51435" bIns="25718" numCol="1" anchor="t" anchorCtr="0" compatLnSpc="1"/>
          <a:lstStyle>
            <a:lvl1pPr algn="ctr">
              <a:defRPr sz="700" b="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sym typeface="+mn-ea"/>
              </a:defRPr>
            </a:lvl1pPr>
          </a:lstStyle>
          <a:p>
            <a:pPr fontAlgn="base">
              <a:spcBef>
                <a:spcPct val="0"/>
              </a:spcBef>
              <a:spcAft>
                <a:spcPct val="0"/>
              </a:spcAft>
              <a:defRPr/>
            </a:pPr>
            <a:r>
              <a:rPr lang="en-US" altLang="zh-CN"/>
              <a:t>1252-SMART </a:t>
            </a:r>
            <a:r>
              <a:rPr lang="zh-CN" altLang="en-US"/>
              <a:t>智慧课堂</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ransition>
    <p:fade/>
  </p:transition>
  <p:hf sldNum="0" hdr="0" ftr="0" dt="0"/>
  <p:txStyles>
    <p:titleStyle>
      <a:lvl1pPr algn="l" rtl="0" eaLnBrk="0" fontAlgn="base" hangingPunct="0">
        <a:lnSpc>
          <a:spcPct val="80000"/>
        </a:lnSpc>
        <a:spcBef>
          <a:spcPct val="0"/>
        </a:spcBef>
        <a:spcAft>
          <a:spcPct val="0"/>
        </a:spcAft>
        <a:defRPr sz="2400">
          <a:solidFill>
            <a:schemeClr val="tx1"/>
          </a:solidFill>
          <a:latin typeface="+mj-lt"/>
          <a:ea typeface="+mj-ea"/>
          <a:cs typeface="+mj-cs"/>
        </a:defRPr>
      </a:lvl1pPr>
      <a:lvl2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2pPr>
      <a:lvl3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3pPr>
      <a:lvl4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4pPr>
      <a:lvl5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5pPr>
      <a:lvl6pPr marL="257175" algn="l" rtl="0" fontAlgn="base">
        <a:lnSpc>
          <a:spcPct val="80000"/>
        </a:lnSpc>
        <a:spcBef>
          <a:spcPct val="0"/>
        </a:spcBef>
        <a:spcAft>
          <a:spcPct val="0"/>
        </a:spcAft>
        <a:defRPr sz="1800">
          <a:solidFill>
            <a:schemeClr val="tx1"/>
          </a:solidFill>
          <a:latin typeface="Times New Roman" panose="02020603050405020304" pitchFamily="18" charset="0"/>
        </a:defRPr>
      </a:lvl6pPr>
      <a:lvl7pPr marL="514350" algn="l" rtl="0" fontAlgn="base">
        <a:lnSpc>
          <a:spcPct val="80000"/>
        </a:lnSpc>
        <a:spcBef>
          <a:spcPct val="0"/>
        </a:spcBef>
        <a:spcAft>
          <a:spcPct val="0"/>
        </a:spcAft>
        <a:defRPr sz="1800">
          <a:solidFill>
            <a:schemeClr val="tx1"/>
          </a:solidFill>
          <a:latin typeface="Times New Roman" panose="02020603050405020304" pitchFamily="18" charset="0"/>
        </a:defRPr>
      </a:lvl7pPr>
      <a:lvl8pPr marL="771525" algn="l" rtl="0" fontAlgn="base">
        <a:lnSpc>
          <a:spcPct val="80000"/>
        </a:lnSpc>
        <a:spcBef>
          <a:spcPct val="0"/>
        </a:spcBef>
        <a:spcAft>
          <a:spcPct val="0"/>
        </a:spcAft>
        <a:defRPr sz="1800">
          <a:solidFill>
            <a:schemeClr val="tx1"/>
          </a:solidFill>
          <a:latin typeface="Times New Roman" panose="02020603050405020304" pitchFamily="18" charset="0"/>
        </a:defRPr>
      </a:lvl8pPr>
      <a:lvl9pPr marL="1028700" algn="l" rtl="0" fontAlgn="base">
        <a:lnSpc>
          <a:spcPct val="80000"/>
        </a:lnSpc>
        <a:spcBef>
          <a:spcPct val="0"/>
        </a:spcBef>
        <a:spcAft>
          <a:spcPct val="0"/>
        </a:spcAft>
        <a:defRPr sz="1800">
          <a:solidFill>
            <a:schemeClr val="tx1"/>
          </a:solidFill>
          <a:latin typeface="Times New Roman" panose="02020603050405020304" pitchFamily="18" charset="0"/>
        </a:defRPr>
      </a:lvl9pPr>
    </p:titleStyle>
    <p:bodyStyle>
      <a:lvl1pPr marL="257175" indent="-257175" algn="l" rtl="0" eaLnBrk="0" fontAlgn="base" hangingPunct="0">
        <a:lnSpc>
          <a:spcPct val="95000"/>
        </a:lnSpc>
        <a:spcBef>
          <a:spcPct val="0"/>
        </a:spcBef>
        <a:spcAft>
          <a:spcPct val="20000"/>
        </a:spcAft>
        <a:buChar char="•"/>
        <a:defRPr sz="2100">
          <a:solidFill>
            <a:schemeClr val="tx1"/>
          </a:solidFill>
          <a:latin typeface="+mn-lt"/>
          <a:ea typeface="+mn-ea"/>
          <a:cs typeface="+mn-cs"/>
        </a:defRPr>
      </a:lvl1pPr>
      <a:lvl2pPr marL="338455" indent="-252730" algn="l" rtl="0" eaLnBrk="0" fontAlgn="base" hangingPunct="0">
        <a:lnSpc>
          <a:spcPct val="95000"/>
        </a:lnSpc>
        <a:spcBef>
          <a:spcPct val="0"/>
        </a:spcBef>
        <a:spcAft>
          <a:spcPct val="20000"/>
        </a:spcAft>
        <a:buClr>
          <a:schemeClr val="folHlink"/>
        </a:buClr>
        <a:buChar char="•"/>
        <a:defRPr sz="2100">
          <a:solidFill>
            <a:schemeClr val="tx1"/>
          </a:solidFill>
          <a:latin typeface="+mn-lt"/>
        </a:defRPr>
      </a:lvl2pPr>
      <a:lvl3pPr marL="685800" indent="-262255" algn="l" rtl="0" eaLnBrk="0" fontAlgn="base" hangingPunct="0">
        <a:lnSpc>
          <a:spcPct val="95000"/>
        </a:lnSpc>
        <a:spcBef>
          <a:spcPct val="0"/>
        </a:spcBef>
        <a:spcAft>
          <a:spcPct val="20000"/>
        </a:spcAft>
        <a:buClr>
          <a:schemeClr val="folHlink"/>
        </a:buClr>
        <a:buFont typeface="Verdana" panose="020B0604030504040204" pitchFamily="34" charset="0"/>
        <a:buChar char="−"/>
        <a:defRPr sz="2100">
          <a:solidFill>
            <a:schemeClr val="tx1"/>
          </a:solidFill>
          <a:latin typeface="+mn-lt"/>
        </a:defRPr>
      </a:lvl3pPr>
      <a:lvl4pPr marL="1500505" indent="-171450" algn="l" rtl="0" eaLnBrk="0" fontAlgn="base" hangingPunct="0">
        <a:lnSpc>
          <a:spcPct val="95000"/>
        </a:lnSpc>
        <a:spcBef>
          <a:spcPct val="0"/>
        </a:spcBef>
        <a:spcAft>
          <a:spcPct val="20000"/>
        </a:spcAft>
        <a:buChar char="–"/>
        <a:defRPr sz="2100">
          <a:solidFill>
            <a:schemeClr val="tx1"/>
          </a:solidFill>
          <a:latin typeface="+mn-lt"/>
        </a:defRPr>
      </a:lvl4pPr>
      <a:lvl5pPr marL="1757680" indent="-171450" algn="l" rtl="0" eaLnBrk="0" fontAlgn="base" hangingPunct="0">
        <a:spcBef>
          <a:spcPts val="100"/>
        </a:spcBef>
        <a:spcAft>
          <a:spcPct val="0"/>
        </a:spcAft>
        <a:buChar char="»"/>
        <a:defRPr sz="1500">
          <a:solidFill>
            <a:schemeClr val="tx1"/>
          </a:solidFill>
          <a:latin typeface="Arial" panose="020B0604020202020204" pitchFamily="34" charset="0"/>
        </a:defRPr>
      </a:lvl5pPr>
      <a:lvl6pPr marL="2101850" indent="-171450" algn="l" rtl="0" fontAlgn="base">
        <a:spcBef>
          <a:spcPts val="100"/>
        </a:spcBef>
        <a:spcAft>
          <a:spcPct val="0"/>
        </a:spcAft>
        <a:buChar char="»"/>
        <a:defRPr sz="1500">
          <a:solidFill>
            <a:schemeClr val="tx1"/>
          </a:solidFill>
          <a:latin typeface="Arial" panose="020B0604020202020204" pitchFamily="34" charset="0"/>
        </a:defRPr>
      </a:lvl6pPr>
      <a:lvl7pPr marL="2444750" indent="-171450" algn="l" rtl="0" fontAlgn="base">
        <a:spcBef>
          <a:spcPts val="100"/>
        </a:spcBef>
        <a:spcAft>
          <a:spcPct val="0"/>
        </a:spcAft>
        <a:buChar char="»"/>
        <a:defRPr sz="1500">
          <a:solidFill>
            <a:schemeClr val="tx1"/>
          </a:solidFill>
          <a:latin typeface="Arial" panose="020B0604020202020204" pitchFamily="34" charset="0"/>
        </a:defRPr>
      </a:lvl7pPr>
      <a:lvl8pPr marL="2787650" indent="-171450" algn="l" rtl="0" fontAlgn="base">
        <a:spcBef>
          <a:spcPts val="100"/>
        </a:spcBef>
        <a:spcAft>
          <a:spcPct val="0"/>
        </a:spcAft>
        <a:buChar char="»"/>
        <a:defRPr sz="1500">
          <a:solidFill>
            <a:schemeClr val="tx1"/>
          </a:solidFill>
          <a:latin typeface="Arial" panose="020B0604020202020204" pitchFamily="34" charset="0"/>
        </a:defRPr>
      </a:lvl8pPr>
      <a:lvl9pPr marL="3130550" indent="-171450" algn="l" rtl="0" fontAlgn="base">
        <a:spcBef>
          <a:spcPts val="100"/>
        </a:spcBef>
        <a:spcAft>
          <a:spcPct val="0"/>
        </a:spcAft>
        <a:buChar char="»"/>
        <a:defRPr sz="1500">
          <a:solidFill>
            <a:schemeClr val="tx1"/>
          </a:solidFill>
          <a:latin typeface="Arial" panose="020B0604020202020204" pitchFamily="34" charset="0"/>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sp>
        <p:nvSpPr>
          <p:cNvPr id="3" name="标题 1">
            <a:extLst>
              <a:ext uri="{FF2B5EF4-FFF2-40B4-BE49-F238E27FC236}">
                <a16:creationId xmlns:a16="http://schemas.microsoft.com/office/drawing/2014/main" id="{C5363761-B68A-4405-8560-C954F5163771}"/>
              </a:ext>
            </a:extLst>
          </p:cNvPr>
          <p:cNvSpPr txBox="1">
            <a:spLocks/>
          </p:cNvSpPr>
          <p:nvPr/>
        </p:nvSpPr>
        <p:spPr bwMode="auto">
          <a:xfrm>
            <a:off x="1403648" y="1275606"/>
            <a:ext cx="5891004"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normAutofit lnSpcReduction="10000"/>
          </a:bodyPr>
          <a:lstStyle>
            <a:lvl1pPr algn="l" rtl="0" eaLnBrk="0" fontAlgn="base" hangingPunct="0">
              <a:lnSpc>
                <a:spcPct val="80000"/>
              </a:lnSpc>
              <a:spcBef>
                <a:spcPct val="0"/>
              </a:spcBef>
              <a:spcAft>
                <a:spcPct val="0"/>
              </a:spcAft>
              <a:defRPr sz="2400">
                <a:solidFill>
                  <a:schemeClr val="tx1"/>
                </a:solidFill>
                <a:latin typeface="+mj-lt"/>
                <a:ea typeface="+mj-ea"/>
                <a:cs typeface="+mj-cs"/>
              </a:defRPr>
            </a:lvl1pPr>
            <a:lvl2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2pPr>
            <a:lvl3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3pPr>
            <a:lvl4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4pPr>
            <a:lvl5pPr algn="l" rtl="0" eaLnBrk="0" fontAlgn="base" hangingPunct="0">
              <a:lnSpc>
                <a:spcPct val="80000"/>
              </a:lnSpc>
              <a:spcBef>
                <a:spcPct val="0"/>
              </a:spcBef>
              <a:spcAft>
                <a:spcPct val="0"/>
              </a:spcAft>
              <a:defRPr sz="2400">
                <a:solidFill>
                  <a:schemeClr val="tx1"/>
                </a:solidFill>
                <a:latin typeface="Times New Roman" panose="02020603050405020304" pitchFamily="18" charset="0"/>
              </a:defRPr>
            </a:lvl5pPr>
            <a:lvl6pPr marL="257175" algn="l" rtl="0" fontAlgn="base">
              <a:lnSpc>
                <a:spcPct val="80000"/>
              </a:lnSpc>
              <a:spcBef>
                <a:spcPct val="0"/>
              </a:spcBef>
              <a:spcAft>
                <a:spcPct val="0"/>
              </a:spcAft>
              <a:defRPr sz="1800">
                <a:solidFill>
                  <a:schemeClr val="tx1"/>
                </a:solidFill>
                <a:latin typeface="Times New Roman" panose="02020603050405020304" pitchFamily="18" charset="0"/>
              </a:defRPr>
            </a:lvl6pPr>
            <a:lvl7pPr marL="514350" algn="l" rtl="0" fontAlgn="base">
              <a:lnSpc>
                <a:spcPct val="80000"/>
              </a:lnSpc>
              <a:spcBef>
                <a:spcPct val="0"/>
              </a:spcBef>
              <a:spcAft>
                <a:spcPct val="0"/>
              </a:spcAft>
              <a:defRPr sz="1800">
                <a:solidFill>
                  <a:schemeClr val="tx1"/>
                </a:solidFill>
                <a:latin typeface="Times New Roman" panose="02020603050405020304" pitchFamily="18" charset="0"/>
              </a:defRPr>
            </a:lvl7pPr>
            <a:lvl8pPr marL="771525" algn="l" rtl="0" fontAlgn="base">
              <a:lnSpc>
                <a:spcPct val="80000"/>
              </a:lnSpc>
              <a:spcBef>
                <a:spcPct val="0"/>
              </a:spcBef>
              <a:spcAft>
                <a:spcPct val="0"/>
              </a:spcAft>
              <a:defRPr sz="1800">
                <a:solidFill>
                  <a:schemeClr val="tx1"/>
                </a:solidFill>
                <a:latin typeface="Times New Roman" panose="02020603050405020304" pitchFamily="18" charset="0"/>
              </a:defRPr>
            </a:lvl8pPr>
            <a:lvl9pPr marL="1028700" algn="l" rtl="0" fontAlgn="base">
              <a:lnSpc>
                <a:spcPct val="80000"/>
              </a:lnSpc>
              <a:spcBef>
                <a:spcPct val="0"/>
              </a:spcBef>
              <a:spcAft>
                <a:spcPct val="0"/>
              </a:spcAft>
              <a:defRPr sz="1800">
                <a:solidFill>
                  <a:schemeClr val="tx1"/>
                </a:solidFill>
                <a:latin typeface="Times New Roman" panose="02020603050405020304" pitchFamily="18" charset="0"/>
              </a:defRPr>
            </a:lvl9pPr>
          </a:lstStyle>
          <a:p>
            <a:r>
              <a:rPr lang="zh-CN" altLang="en-US" sz="7200" b="1" kern="0" dirty="0"/>
              <a:t>   </a:t>
            </a:r>
            <a:r>
              <a:rPr lang="zh-CN" altLang="en-US" sz="4400" b="1" kern="0" dirty="0"/>
              <a:t>夯实基础   有效备考</a:t>
            </a:r>
          </a:p>
        </p:txBody>
      </p:sp>
      <p:sp>
        <p:nvSpPr>
          <p:cNvPr id="4" name="副标题 2">
            <a:extLst>
              <a:ext uri="{FF2B5EF4-FFF2-40B4-BE49-F238E27FC236}">
                <a16:creationId xmlns:a16="http://schemas.microsoft.com/office/drawing/2014/main" id="{1B422469-4498-465E-8A6D-97F4D7076468}"/>
              </a:ext>
            </a:extLst>
          </p:cNvPr>
          <p:cNvSpPr txBox="1">
            <a:spLocks/>
          </p:cNvSpPr>
          <p:nvPr/>
        </p:nvSpPr>
        <p:spPr bwMode="auto">
          <a:xfrm>
            <a:off x="3491880" y="2643757"/>
            <a:ext cx="496855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normAutofit/>
          </a:bodyPr>
          <a:lstStyle>
            <a:lvl1pPr marL="257175" indent="-257175" algn="l" rtl="0" eaLnBrk="0" fontAlgn="base" hangingPunct="0">
              <a:lnSpc>
                <a:spcPct val="95000"/>
              </a:lnSpc>
              <a:spcBef>
                <a:spcPct val="0"/>
              </a:spcBef>
              <a:spcAft>
                <a:spcPct val="20000"/>
              </a:spcAft>
              <a:buChar char="•"/>
              <a:defRPr sz="2100">
                <a:solidFill>
                  <a:schemeClr val="tx1"/>
                </a:solidFill>
                <a:latin typeface="+mn-lt"/>
                <a:ea typeface="+mn-ea"/>
                <a:cs typeface="+mn-cs"/>
              </a:defRPr>
            </a:lvl1pPr>
            <a:lvl2pPr marL="338455" indent="-252730" algn="l" rtl="0" eaLnBrk="0" fontAlgn="base" hangingPunct="0">
              <a:lnSpc>
                <a:spcPct val="95000"/>
              </a:lnSpc>
              <a:spcBef>
                <a:spcPct val="0"/>
              </a:spcBef>
              <a:spcAft>
                <a:spcPct val="20000"/>
              </a:spcAft>
              <a:buClr>
                <a:schemeClr val="folHlink"/>
              </a:buClr>
              <a:buChar char="•"/>
              <a:defRPr sz="2100">
                <a:solidFill>
                  <a:schemeClr val="tx1"/>
                </a:solidFill>
                <a:latin typeface="+mn-lt"/>
              </a:defRPr>
            </a:lvl2pPr>
            <a:lvl3pPr marL="685800" indent="-262255" algn="l" rtl="0" eaLnBrk="0" fontAlgn="base" hangingPunct="0">
              <a:lnSpc>
                <a:spcPct val="95000"/>
              </a:lnSpc>
              <a:spcBef>
                <a:spcPct val="0"/>
              </a:spcBef>
              <a:spcAft>
                <a:spcPct val="20000"/>
              </a:spcAft>
              <a:buClr>
                <a:schemeClr val="folHlink"/>
              </a:buClr>
              <a:buFont typeface="Verdana" panose="020B0604030504040204" pitchFamily="34" charset="0"/>
              <a:buChar char="−"/>
              <a:defRPr sz="2100">
                <a:solidFill>
                  <a:schemeClr val="tx1"/>
                </a:solidFill>
                <a:latin typeface="+mn-lt"/>
              </a:defRPr>
            </a:lvl3pPr>
            <a:lvl4pPr marL="1500505" indent="-171450" algn="l" rtl="0" eaLnBrk="0" fontAlgn="base" hangingPunct="0">
              <a:lnSpc>
                <a:spcPct val="95000"/>
              </a:lnSpc>
              <a:spcBef>
                <a:spcPct val="0"/>
              </a:spcBef>
              <a:spcAft>
                <a:spcPct val="20000"/>
              </a:spcAft>
              <a:buChar char="–"/>
              <a:defRPr sz="2100">
                <a:solidFill>
                  <a:schemeClr val="tx1"/>
                </a:solidFill>
                <a:latin typeface="+mn-lt"/>
              </a:defRPr>
            </a:lvl4pPr>
            <a:lvl5pPr marL="1757680" indent="-171450" algn="l" rtl="0" eaLnBrk="0" fontAlgn="base" hangingPunct="0">
              <a:spcBef>
                <a:spcPts val="100"/>
              </a:spcBef>
              <a:spcAft>
                <a:spcPct val="0"/>
              </a:spcAft>
              <a:buChar char="»"/>
              <a:defRPr sz="1500">
                <a:solidFill>
                  <a:schemeClr val="tx1"/>
                </a:solidFill>
                <a:latin typeface="Arial" panose="020B0604020202020204" pitchFamily="34" charset="0"/>
              </a:defRPr>
            </a:lvl5pPr>
            <a:lvl6pPr marL="2101850" indent="-171450" algn="l" rtl="0" fontAlgn="base">
              <a:spcBef>
                <a:spcPts val="100"/>
              </a:spcBef>
              <a:spcAft>
                <a:spcPct val="0"/>
              </a:spcAft>
              <a:buChar char="»"/>
              <a:defRPr sz="1500">
                <a:solidFill>
                  <a:schemeClr val="tx1"/>
                </a:solidFill>
                <a:latin typeface="Arial" panose="020B0604020202020204" pitchFamily="34" charset="0"/>
              </a:defRPr>
            </a:lvl6pPr>
            <a:lvl7pPr marL="2444750" indent="-171450" algn="l" rtl="0" fontAlgn="base">
              <a:spcBef>
                <a:spcPts val="100"/>
              </a:spcBef>
              <a:spcAft>
                <a:spcPct val="0"/>
              </a:spcAft>
              <a:buChar char="»"/>
              <a:defRPr sz="1500">
                <a:solidFill>
                  <a:schemeClr val="tx1"/>
                </a:solidFill>
                <a:latin typeface="Arial" panose="020B0604020202020204" pitchFamily="34" charset="0"/>
              </a:defRPr>
            </a:lvl7pPr>
            <a:lvl8pPr marL="2787650" indent="-171450" algn="l" rtl="0" fontAlgn="base">
              <a:spcBef>
                <a:spcPts val="100"/>
              </a:spcBef>
              <a:spcAft>
                <a:spcPct val="0"/>
              </a:spcAft>
              <a:buChar char="»"/>
              <a:defRPr sz="1500">
                <a:solidFill>
                  <a:schemeClr val="tx1"/>
                </a:solidFill>
                <a:latin typeface="Arial" panose="020B0604020202020204" pitchFamily="34" charset="0"/>
              </a:defRPr>
            </a:lvl8pPr>
            <a:lvl9pPr marL="3130550" indent="-171450" algn="l" rtl="0" fontAlgn="base">
              <a:spcBef>
                <a:spcPts val="100"/>
              </a:spcBef>
              <a:spcAft>
                <a:spcPct val="0"/>
              </a:spcAft>
              <a:buChar char="»"/>
              <a:defRPr sz="1500">
                <a:solidFill>
                  <a:schemeClr val="tx1"/>
                </a:solidFill>
                <a:latin typeface="Arial" panose="020B0604020202020204" pitchFamily="34" charset="0"/>
              </a:defRPr>
            </a:lvl9pPr>
          </a:lstStyle>
          <a:p>
            <a:pPr marL="0" indent="0">
              <a:buNone/>
            </a:pPr>
            <a:r>
              <a:rPr lang="zh-CN" altLang="en-US" sz="2800" kern="0" dirty="0"/>
              <a:t>江油实验学校     李强</a:t>
            </a:r>
          </a:p>
        </p:txBody>
      </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83956" y="419707"/>
                <a:ext cx="785572" cy="53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命题依据研读</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74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bg1"/>
                  </a:solidFill>
                  <a:latin typeface="叶根友蚕燕隶书(3500)" pitchFamily="2" charset="-122"/>
                  <a:ea typeface="叶根友蚕燕隶书(3500)" pitchFamily="2" charset="-122"/>
                </a:rPr>
                <a:t>第一环</a:t>
              </a:r>
            </a:p>
            <a:p>
              <a:pPr eaLnBrk="1" hangingPunct="1"/>
              <a:r>
                <a:rPr lang="zh-CN" altLang="en-US" sz="2000" b="1">
                  <a:solidFill>
                    <a:schemeClr val="bg1"/>
                  </a:solidFill>
                  <a:latin typeface="叶根友蚕燕隶书(3500)" pitchFamily="2" charset="-122"/>
                  <a:ea typeface="叶根友蚕燕隶书(3500)" pitchFamily="2" charset="-122"/>
                </a:rPr>
                <a:t>节</a:t>
              </a:r>
              <a:endParaRPr lang="en-US" altLang="zh-CN" sz="2000" b="1">
                <a:solidFill>
                  <a:schemeClr val="bg1"/>
                </a:solidFill>
                <a:latin typeface="叶根友蚕燕隶书(3500)" pitchFamily="2" charset="-122"/>
                <a:ea typeface="叶根友蚕燕隶书(3500)" pitchFamily="2" charset="-122"/>
              </a:endParaRPr>
            </a:p>
          </p:txBody>
        </p:sp>
      </p:grpSp>
      <p:sp>
        <p:nvSpPr>
          <p:cNvPr id="10" name="Rectangle 2"/>
          <p:cNvSpPr>
            <a:spLocks noChangeArrowheads="1"/>
          </p:cNvSpPr>
          <p:nvPr/>
        </p:nvSpPr>
        <p:spPr bwMode="auto">
          <a:xfrm>
            <a:off x="2512795" y="290895"/>
            <a:ext cx="6523701" cy="4801314"/>
          </a:xfrm>
          <a:prstGeom prst="rect">
            <a:avLst/>
          </a:prstGeom>
          <a:noFill/>
          <a:ln w="9525" cmpd="sng">
            <a:noFill/>
            <a:miter lim="800000"/>
            <a:headEnd/>
            <a:tailEnd/>
          </a:ln>
          <a:effectLst/>
        </p:spPr>
        <p:txBody>
          <a:bodyPr wrap="square" anchor="ctr">
            <a:spAutoFit/>
          </a:bodyPr>
          <a:lstStyle/>
          <a:p>
            <a:pPr indent="457200" algn="ctr" eaLnBrk="0" hangingPunct="0">
              <a:lnSpc>
                <a:spcPct val="150000"/>
              </a:lnSpc>
              <a:buFontTx/>
              <a:buNone/>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课标</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课堂教学的指针</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a:p>
            <a:pPr indent="457200" eaLnBrk="0" hangingPunct="0">
              <a:lnSpc>
                <a:spcPct val="150000"/>
              </a:lnSpc>
              <a:buFontTx/>
              <a:buNone/>
              <a:defRPr/>
            </a:pPr>
            <a:r>
              <a:rPr lang="zh-CN" sz="2000" dirty="0">
                <a:latin typeface="楷体" panose="02010609060101010101" pitchFamily="49" charset="-122"/>
                <a:ea typeface="楷体" panose="02010609060101010101" pitchFamily="49" charset="-122"/>
                <a:cs typeface="Times New Roman" pitchFamily="18" charset="0"/>
              </a:rPr>
              <a:t>以义务教育</a:t>
            </a:r>
            <a:r>
              <a:rPr lang="zh-CN" altLang="zh-CN" sz="2000" dirty="0">
                <a:latin typeface="楷体" panose="02010609060101010101" pitchFamily="49" charset="-122"/>
                <a:ea typeface="楷体" panose="02010609060101010101" pitchFamily="49" charset="-122"/>
                <a:cs typeface="Times New Roman" pitchFamily="18" charset="0"/>
              </a:rPr>
              <a:t>《</a:t>
            </a:r>
            <a:r>
              <a:rPr lang="zh-CN" sz="2000" dirty="0">
                <a:latin typeface="楷体" panose="02010609060101010101" pitchFamily="49" charset="-122"/>
                <a:ea typeface="楷体" panose="02010609060101010101" pitchFamily="49" charset="-122"/>
                <a:cs typeface="Times New Roman" pitchFamily="18" charset="0"/>
              </a:rPr>
              <a:t>历史课程标准</a:t>
            </a:r>
            <a:r>
              <a:rPr lang="zh-CN" altLang="zh-CN" sz="2000" dirty="0">
                <a:latin typeface="楷体" panose="02010609060101010101" pitchFamily="49" charset="-122"/>
                <a:ea typeface="楷体" panose="02010609060101010101" pitchFamily="49" charset="-122"/>
                <a:cs typeface="Times New Roman" pitchFamily="18" charset="0"/>
              </a:rPr>
              <a:t>》</a:t>
            </a:r>
            <a:r>
              <a:rPr lang="zh-CN" sz="2000" dirty="0">
                <a:latin typeface="楷体" panose="02010609060101010101" pitchFamily="49" charset="-122"/>
                <a:ea typeface="楷体" panose="02010609060101010101" pitchFamily="49" charset="-122"/>
                <a:cs typeface="Times New Roman" pitchFamily="18" charset="0"/>
              </a:rPr>
              <a:t>（</a:t>
            </a:r>
            <a:r>
              <a:rPr lang="en-US" altLang="zh-CN" sz="2000" dirty="0">
                <a:latin typeface="楷体" panose="02010609060101010101" pitchFamily="49" charset="-122"/>
                <a:ea typeface="楷体" panose="02010609060101010101" pitchFamily="49" charset="-122"/>
                <a:cs typeface="Times New Roman" pitchFamily="18" charset="0"/>
              </a:rPr>
              <a:t>2011</a:t>
            </a:r>
            <a:r>
              <a:rPr lang="zh-CN" altLang="en-US" sz="2000" dirty="0">
                <a:latin typeface="楷体" panose="02010609060101010101" pitchFamily="49" charset="-122"/>
                <a:ea typeface="楷体" panose="02010609060101010101" pitchFamily="49" charset="-122"/>
                <a:cs typeface="Times New Roman" pitchFamily="18" charset="0"/>
              </a:rPr>
              <a:t>年版）为命题依据，初中</a:t>
            </a:r>
            <a:r>
              <a:rPr lang="en-US" altLang="zh-CN" sz="2000" dirty="0">
                <a:latin typeface="楷体" panose="02010609060101010101" pitchFamily="49" charset="-122"/>
                <a:ea typeface="楷体" panose="02010609060101010101" pitchFamily="49" charset="-122"/>
                <a:cs typeface="Times New Roman" pitchFamily="18" charset="0"/>
              </a:rPr>
              <a:t>2017</a:t>
            </a:r>
            <a:r>
              <a:rPr lang="zh-CN" altLang="en-US" sz="2000" dirty="0">
                <a:latin typeface="楷体" panose="02010609060101010101" pitchFamily="49" charset="-122"/>
                <a:ea typeface="楷体" panose="02010609060101010101" pitchFamily="49" charset="-122"/>
                <a:cs typeface="Times New Roman" pitchFamily="18" charset="0"/>
              </a:rPr>
              <a:t>级学生使用的</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义务教育课程标准实验教科书</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历史</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教材为考试范围。</a:t>
            </a:r>
            <a:r>
              <a:rPr lang="zh-CN" altLang="en-US" sz="2000" dirty="0">
                <a:solidFill>
                  <a:srgbClr val="0070C0"/>
                </a:solidFill>
                <a:latin typeface="楷体" panose="02010609060101010101" pitchFamily="49" charset="-122"/>
                <a:ea typeface="楷体" panose="02010609060101010101" pitchFamily="49" charset="-122"/>
                <a:cs typeface="Times New Roman" pitchFamily="18" charset="0"/>
              </a:rPr>
              <a:t>试题以提高学生素质，促进学生学习方式的改变，促进学生全面发展为出发点，试题将特别注重开放性，考查学生对历史基础知识的了解情况，考查学生收集和处理信息的能力，考查学生运用所学知识分析问题、解决问题的能力。</a:t>
            </a:r>
            <a:endParaRPr lang="zh-CN" altLang="en-US" sz="900" dirty="0">
              <a:solidFill>
                <a:srgbClr val="0070C0"/>
              </a:solidFill>
              <a:latin typeface="楷体" panose="02010609060101010101" pitchFamily="49" charset="-122"/>
              <a:ea typeface="楷体" panose="02010609060101010101" pitchFamily="49" charset="-122"/>
            </a:endParaRPr>
          </a:p>
          <a:p>
            <a:pPr indent="457200" eaLnBrk="0" hangingPunct="0">
              <a:lnSpc>
                <a:spcPct val="150000"/>
              </a:lnSpc>
              <a:buFontTx/>
              <a:buNone/>
              <a:defRPr/>
            </a:pPr>
            <a:r>
              <a:rPr lang="zh-CN" altLang="en-US" sz="2000" dirty="0">
                <a:latin typeface="楷体" panose="02010609060101010101" pitchFamily="49" charset="-122"/>
                <a:ea typeface="楷体" panose="02010609060101010101" pitchFamily="49" charset="-122"/>
                <a:cs typeface="Times New Roman" pitchFamily="18" charset="0"/>
              </a:rPr>
              <a:t>教材版本：</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历史</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（人民教育出版社）</a:t>
            </a:r>
            <a:endParaRPr lang="zh-CN" altLang="en-US" sz="900" dirty="0">
              <a:latin typeface="楷体" panose="02010609060101010101" pitchFamily="49" charset="-122"/>
              <a:ea typeface="楷体" panose="02010609060101010101" pitchFamily="49" charset="-122"/>
            </a:endParaRPr>
          </a:p>
          <a:p>
            <a:pPr indent="457200" eaLnBrk="0" hangingPunct="0">
              <a:lnSpc>
                <a:spcPct val="150000"/>
              </a:lnSpc>
              <a:buFontTx/>
              <a:buNone/>
              <a:defRPr/>
            </a:pPr>
            <a:r>
              <a:rPr lang="zh-CN" altLang="en-US" sz="2000" dirty="0">
                <a:latin typeface="楷体" panose="02010609060101010101" pitchFamily="49" charset="-122"/>
                <a:ea typeface="楷体" panose="02010609060101010101" pitchFamily="49" charset="-122"/>
                <a:cs typeface="Times New Roman" pitchFamily="18" charset="0"/>
              </a:rPr>
              <a:t>考试范围：</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历史</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七年级（上）</a:t>
            </a:r>
            <a:r>
              <a:rPr lang="en-US" altLang="zh-CN" sz="2000" dirty="0">
                <a:latin typeface="楷体" panose="02010609060101010101" pitchFamily="49" charset="-122"/>
                <a:ea typeface="楷体" panose="02010609060101010101" pitchFamily="49" charset="-122"/>
                <a:cs typeface="Times New Roman" pitchFamily="18" charset="0"/>
              </a:rPr>
              <a:t>——</a:t>
            </a:r>
            <a:r>
              <a:rPr lang="zh-CN" altLang="en-US" sz="2000" dirty="0">
                <a:latin typeface="楷体" panose="02010609060101010101" pitchFamily="49" charset="-122"/>
                <a:ea typeface="楷体" panose="02010609060101010101" pitchFamily="49" charset="-122"/>
                <a:cs typeface="Times New Roman" pitchFamily="18" charset="0"/>
              </a:rPr>
              <a:t>九年级（下）</a:t>
            </a:r>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003626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90437" y="372214"/>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400" b="1" dirty="0">
                    <a:solidFill>
                      <a:srgbClr val="FF0000"/>
                    </a:solidFill>
                    <a:latin typeface="隶书" panose="02010509060101010101" pitchFamily="49" charset="-122"/>
                    <a:ea typeface="隶书" panose="02010509060101010101" pitchFamily="49" charset="-122"/>
                  </a:rPr>
                  <a:t>夯基础</a:t>
                </a:r>
                <a:endParaRPr lang="en-US" altLang="zh-CN" sz="2400" b="1" dirty="0">
                  <a:solidFill>
                    <a:srgbClr val="FF0000"/>
                  </a:solidFill>
                  <a:latin typeface="隶书" panose="02010509060101010101" pitchFamily="49" charset="-122"/>
                  <a:ea typeface="隶书" panose="02010509060101010101" pitchFamily="49" charset="-122"/>
                </a:endParaRPr>
              </a:p>
              <a:p>
                <a:pPr eaLnBrk="1" hangingPunct="1"/>
                <a:r>
                  <a:rPr lang="zh-CN" altLang="en-US" sz="2400" b="1" dirty="0">
                    <a:solidFill>
                      <a:srgbClr val="FF0000"/>
                    </a:solidFill>
                    <a:latin typeface="隶书" panose="02010509060101010101" pitchFamily="49" charset="-122"/>
                    <a:ea typeface="隶书" panose="02010509060101010101" pitchFamily="49" charset="-122"/>
                  </a:rPr>
                  <a:t>奠基石</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第二环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10" name="Rectangle 2"/>
          <p:cNvSpPr>
            <a:spLocks noChangeArrowheads="1"/>
          </p:cNvSpPr>
          <p:nvPr/>
        </p:nvSpPr>
        <p:spPr bwMode="auto">
          <a:xfrm>
            <a:off x="2843808" y="915566"/>
            <a:ext cx="5984303" cy="2862322"/>
          </a:xfrm>
          <a:prstGeom prst="rect">
            <a:avLst/>
          </a:prstGeom>
          <a:noFill/>
          <a:ln w="9525" cmpd="sng">
            <a:noFill/>
            <a:miter lim="800000"/>
            <a:headEnd/>
            <a:tailEnd/>
          </a:ln>
          <a:effectLst/>
        </p:spPr>
        <p:txBody>
          <a:bodyPr wrap="square" anchor="ctr">
            <a:spAutoFit/>
          </a:bodyPr>
          <a:lstStyle/>
          <a:p>
            <a:pPr indent="457200" algn="just" eaLnBrk="0" hangingPunct="0">
              <a:lnSpc>
                <a:spcPct val="150000"/>
              </a:lnSpc>
              <a:defRPr/>
            </a:pPr>
            <a:r>
              <a:rPr lang="zh-CN" altLang="en-US" sz="2400" b="1" dirty="0">
                <a:latin typeface="Times New Roman" pitchFamily="18" charset="0"/>
                <a:cs typeface="Times New Roman" pitchFamily="18" charset="0"/>
              </a:rPr>
              <a:t>                 </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基础知识</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中考的基石</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a:p>
            <a:pPr eaLnBrk="0" hangingPunct="0">
              <a:lnSpc>
                <a:spcPct val="150000"/>
              </a:lnSpc>
              <a:defRPr/>
            </a:pPr>
            <a:r>
              <a:rPr lang="zh-CN" altLang="zh-CN" sz="2400" dirty="0">
                <a:latin typeface="楷体" panose="02010609060101010101" pitchFamily="49" charset="-122"/>
                <a:ea typeface="楷体" panose="02010609060101010101" pitchFamily="49" charset="-122"/>
                <a:cs typeface="Times New Roman" pitchFamily="18" charset="0"/>
              </a:rPr>
              <a:t>备课时，我都会认真解读课标和考试说明，将课标对本课的要求写在课文标题下面，课堂上的讲解和</a:t>
            </a:r>
            <a:r>
              <a:rPr lang="zh-CN" altLang="en-US" sz="2400" dirty="0">
                <a:latin typeface="楷体" panose="02010609060101010101" pitchFamily="49" charset="-122"/>
                <a:ea typeface="楷体" panose="02010609060101010101" pitchFamily="49" charset="-122"/>
                <a:cs typeface="Times New Roman" pitchFamily="18" charset="0"/>
              </a:rPr>
              <a:t>提</a:t>
            </a:r>
            <a:r>
              <a:rPr lang="zh-CN" altLang="zh-CN" sz="2400" dirty="0">
                <a:latin typeface="楷体" panose="02010609060101010101" pitchFamily="49" charset="-122"/>
                <a:ea typeface="楷体" panose="02010609060101010101" pitchFamily="49" charset="-122"/>
                <a:cs typeface="Times New Roman" pitchFamily="18" charset="0"/>
              </a:rPr>
              <a:t>问以及设计练习题都会围绕课标</a:t>
            </a:r>
            <a:r>
              <a:rPr lang="zh-CN" altLang="en-US" sz="2400" dirty="0">
                <a:latin typeface="楷体" panose="02010609060101010101" pitchFamily="49" charset="-122"/>
                <a:ea typeface="楷体" panose="02010609060101010101" pitchFamily="49" charset="-122"/>
                <a:cs typeface="Times New Roman" pitchFamily="18" charset="0"/>
              </a:rPr>
              <a:t>来进行</a:t>
            </a:r>
            <a:r>
              <a:rPr lang="zh-CN" altLang="zh-CN" sz="2400" dirty="0">
                <a:latin typeface="楷体" panose="02010609060101010101" pitchFamily="49" charset="-122"/>
                <a:ea typeface="楷体" panose="02010609060101010101" pitchFamily="49" charset="-122"/>
                <a:cs typeface="Times New Roman" pitchFamily="18" charset="0"/>
              </a:rPr>
              <a:t>，做到有的放矢。</a:t>
            </a:r>
          </a:p>
        </p:txBody>
      </p:sp>
    </p:spTree>
    <p:extLst>
      <p:ext uri="{BB962C8B-B14F-4D97-AF65-F5344CB8AC3E}">
        <p14:creationId xmlns:p14="http://schemas.microsoft.com/office/powerpoint/2010/main" val="670063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83956"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抓主干</a:t>
                </a:r>
                <a:endParaRPr lang="en-US" altLang="zh-CN" sz="2400" b="1" dirty="0">
                  <a:solidFill>
                    <a:srgbClr val="FF0000"/>
                  </a:solidFill>
                  <a:latin typeface="隶书" panose="02010509060101010101" pitchFamily="49" charset="-122"/>
                  <a:ea typeface="隶书" panose="02010509060101010101" pitchFamily="49" charset="-122"/>
                </a:endParaRPr>
              </a:p>
              <a:p>
                <a:pPr eaLnBrk="1" hangingPunct="1"/>
                <a:r>
                  <a:rPr lang="zh-CN" altLang="en-US" sz="2400" b="1" dirty="0">
                    <a:solidFill>
                      <a:srgbClr val="FF0000"/>
                    </a:solidFill>
                    <a:latin typeface="隶书" panose="02010509060101010101" pitchFamily="49" charset="-122"/>
                    <a:ea typeface="隶书" panose="02010509060101010101" pitchFamily="49" charset="-122"/>
                  </a:rPr>
                  <a:t>构体系</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第三环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2" name="矩形 1"/>
          <p:cNvSpPr/>
          <p:nvPr/>
        </p:nvSpPr>
        <p:spPr>
          <a:xfrm>
            <a:off x="3203848" y="627534"/>
            <a:ext cx="5544616" cy="4339650"/>
          </a:xfrm>
          <a:prstGeom prst="rect">
            <a:avLst/>
          </a:prstGeom>
        </p:spPr>
        <p:txBody>
          <a:bodyPr wrap="square">
            <a:spAutoFit/>
          </a:bodyPr>
          <a:lstStyle/>
          <a:p>
            <a:pPr indent="457200" algn="ctr" eaLnBrk="0" hangingPunct="0">
              <a:lnSpc>
                <a:spcPct val="150000"/>
              </a:lnSpc>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知识主干</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中考的骨架</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a:p>
            <a:pPr indent="355600" algn="just"/>
            <a:r>
              <a:rPr lang="zh-CN" altLang="zh-CN" sz="2400" dirty="0">
                <a:latin typeface="楷体" panose="02010609060101010101" pitchFamily="49" charset="-122"/>
                <a:ea typeface="楷体" panose="02010609060101010101" pitchFamily="49" charset="-122"/>
                <a:cs typeface="Times New Roman" pitchFamily="18" charset="0"/>
              </a:rPr>
              <a:t>知识体系就像树干，每个具体知识点就像树叶。复习时先把树叶丢掉，减轻学生心理压力。很多树叶学生可能忘记，但树干很容易回忆起来，在课本上也容易翻到，构建起一个主干知识体系。这个阶段耗时少，但它让学生回忆起了自己学过些什么，哪些地方忘记了，不至于一头雾水去</a:t>
            </a:r>
            <a:r>
              <a:rPr lang="zh-CN" altLang="en-US" sz="2400" dirty="0">
                <a:latin typeface="楷体" panose="02010609060101010101" pitchFamily="49" charset="-122"/>
                <a:ea typeface="楷体" panose="02010609060101010101" pitchFamily="49" charset="-122"/>
                <a:cs typeface="Times New Roman" pitchFamily="18" charset="0"/>
              </a:rPr>
              <a:t>记</a:t>
            </a:r>
            <a:r>
              <a:rPr lang="zh-CN" altLang="zh-CN" sz="2400" dirty="0">
                <a:latin typeface="楷体" panose="02010609060101010101" pitchFamily="49" charset="-122"/>
                <a:ea typeface="楷体" panose="02010609060101010101" pitchFamily="49" charset="-122"/>
                <a:cs typeface="Times New Roman" pitchFamily="18" charset="0"/>
              </a:rPr>
              <a:t>些零散的知识。</a:t>
            </a:r>
            <a:endParaRPr lang="en-US" altLang="zh-CN" sz="2400" dirty="0">
              <a:latin typeface="楷体" panose="02010609060101010101" pitchFamily="49" charset="-122"/>
              <a:ea typeface="楷体" panose="02010609060101010101" pitchFamily="49" charset="-122"/>
              <a:cs typeface="Times New Roman" pitchFamily="18" charset="0"/>
            </a:endParaRPr>
          </a:p>
          <a:p>
            <a:pPr indent="355600" algn="just"/>
            <a:r>
              <a:rPr lang="zh-CN" altLang="en-US" sz="2400" dirty="0">
                <a:latin typeface="楷体" panose="02010609060101010101" pitchFamily="49" charset="-122"/>
                <a:ea typeface="楷体" panose="02010609060101010101" pitchFamily="49" charset="-122"/>
                <a:cs typeface="Times New Roman" pitchFamily="18" charset="0"/>
              </a:rPr>
              <a:t>树干立好后，再引导学生向上面添加树叶。</a:t>
            </a:r>
            <a:endParaRPr lang="zh-CN" altLang="zh-CN" sz="2400" dirty="0">
              <a:latin typeface="楷体" panose="02010609060101010101" pitchFamily="49" charset="-122"/>
              <a:ea typeface="楷体" panose="02010609060101010101" pitchFamily="49" charset="-122"/>
              <a:cs typeface="Times New Roman" pitchFamily="18" charset="0"/>
            </a:endParaRPr>
          </a:p>
        </p:txBody>
      </p:sp>
    </p:spTree>
    <p:extLst>
      <p:ext uri="{BB962C8B-B14F-4D97-AF65-F5344CB8AC3E}">
        <p14:creationId xmlns:p14="http://schemas.microsoft.com/office/powerpoint/2010/main" val="3338210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83956"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练习巩固提升</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第四环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2" name="矩形 1"/>
          <p:cNvSpPr/>
          <p:nvPr/>
        </p:nvSpPr>
        <p:spPr>
          <a:xfrm>
            <a:off x="2771800" y="339502"/>
            <a:ext cx="5544616" cy="646331"/>
          </a:xfrm>
          <a:prstGeom prst="rect">
            <a:avLst/>
          </a:prstGeom>
        </p:spPr>
        <p:txBody>
          <a:bodyPr wrap="square">
            <a:spAutoFit/>
          </a:bodyPr>
          <a:lstStyle/>
          <a:p>
            <a:pPr indent="457200" algn="ctr" eaLnBrk="0" hangingPunct="0">
              <a:lnSpc>
                <a:spcPct val="150000"/>
              </a:lnSpc>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练习运用</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做好知识过关过手</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p:txBody>
      </p:sp>
      <p:sp>
        <p:nvSpPr>
          <p:cNvPr id="10" name="矩形 9"/>
          <p:cNvSpPr/>
          <p:nvPr/>
        </p:nvSpPr>
        <p:spPr>
          <a:xfrm>
            <a:off x="4310655" y="1028338"/>
            <a:ext cx="2973891" cy="369332"/>
          </a:xfrm>
          <a:prstGeom prst="rect">
            <a:avLst/>
          </a:prstGeom>
        </p:spPr>
        <p:txBody>
          <a:bodyPr wrap="non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发挥小题单的练习巩固作用</a:t>
            </a:r>
            <a:endParaRPr lang="zh-CN" altLang="en-US" dirty="0"/>
          </a:p>
        </p:txBody>
      </p:sp>
      <p:sp>
        <p:nvSpPr>
          <p:cNvPr id="11" name="矩形 10"/>
          <p:cNvSpPr/>
          <p:nvPr/>
        </p:nvSpPr>
        <p:spPr>
          <a:xfrm>
            <a:off x="2915816" y="1504534"/>
            <a:ext cx="5832648" cy="3323987"/>
          </a:xfrm>
          <a:prstGeom prst="rect">
            <a:avLst/>
          </a:prstGeom>
        </p:spPr>
        <p:txBody>
          <a:bodyPr wrap="square">
            <a:spAutoFit/>
          </a:bodyPr>
          <a:lstStyle/>
          <a:p>
            <a:pPr indent="355600" algn="just">
              <a:lnSpc>
                <a:spcPct val="150000"/>
              </a:lnSpc>
            </a:pP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在上每一节复习课时，我的导讲时间不会超过</a:t>
            </a:r>
            <a:r>
              <a:rPr lang="en-US" altLang="zh-CN" sz="2000" kern="100" dirty="0">
                <a:latin typeface="楷体" panose="02010609060101010101" pitchFamily="49" charset="-122"/>
                <a:ea typeface="楷体" panose="02010609060101010101" pitchFamily="49" charset="-122"/>
                <a:cs typeface="Times New Roman" panose="02020603050405020304" pitchFamily="18" charset="0"/>
              </a:rPr>
              <a:t>20</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分钟，然后立即让学生完成一张小题单。每节课上课前我们两位历史老师都会为每位同学准备好一张统一印制的小题单，上面是我们精心设计好的练习题，一般是五个选择题，一个材料题。给学生约</a:t>
            </a:r>
            <a:r>
              <a:rPr lang="en-US" altLang="zh-CN" sz="2000" kern="100" dirty="0">
                <a:latin typeface="楷体" panose="02010609060101010101" pitchFamily="49" charset="-122"/>
                <a:ea typeface="楷体" panose="02010609060101010101" pitchFamily="49" charset="-122"/>
                <a:cs typeface="Times New Roman" panose="02020603050405020304" pitchFamily="18" charset="0"/>
              </a:rPr>
              <a:t>10</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分钟时间完成，当堂评讲，再收上来分析学生掌握的效果，采取补救措施。</a:t>
            </a:r>
          </a:p>
        </p:txBody>
      </p:sp>
    </p:spTree>
    <p:extLst>
      <p:ext uri="{BB962C8B-B14F-4D97-AF65-F5344CB8AC3E}">
        <p14:creationId xmlns:p14="http://schemas.microsoft.com/office/powerpoint/2010/main" val="185028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83956"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练习巩固提升</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第四环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2" name="矩形 1"/>
          <p:cNvSpPr/>
          <p:nvPr/>
        </p:nvSpPr>
        <p:spPr>
          <a:xfrm>
            <a:off x="2771800" y="339502"/>
            <a:ext cx="5544616" cy="646331"/>
          </a:xfrm>
          <a:prstGeom prst="rect">
            <a:avLst/>
          </a:prstGeom>
        </p:spPr>
        <p:txBody>
          <a:bodyPr wrap="square">
            <a:spAutoFit/>
          </a:bodyPr>
          <a:lstStyle/>
          <a:p>
            <a:pPr indent="457200" algn="ctr" eaLnBrk="0" hangingPunct="0">
              <a:lnSpc>
                <a:spcPct val="150000"/>
              </a:lnSpc>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练习运用</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做好知识过关过手</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p:txBody>
      </p:sp>
      <p:sp>
        <p:nvSpPr>
          <p:cNvPr id="10" name="矩形 9"/>
          <p:cNvSpPr/>
          <p:nvPr/>
        </p:nvSpPr>
        <p:spPr>
          <a:xfrm>
            <a:off x="4335807" y="945183"/>
            <a:ext cx="3438762" cy="369332"/>
          </a:xfrm>
          <a:prstGeom prst="rect">
            <a:avLst/>
          </a:prstGeom>
        </p:spPr>
        <p:txBody>
          <a:bodyPr wrap="non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上好讲评课</a:t>
            </a:r>
            <a:r>
              <a:rPr lang="zh-CN" altLang="en-US" b="1" kern="100" dirty="0">
                <a:latin typeface="Calibri" panose="020F0502020204030204" pitchFamily="34" charset="0"/>
                <a:ea typeface="宋体" panose="02010600030101010101" pitchFamily="2" charset="-122"/>
                <a:cs typeface="Times New Roman" panose="02020603050405020304" pitchFamily="18" charset="0"/>
              </a:rPr>
              <a:t>，做好应试能力指导</a:t>
            </a:r>
            <a:endParaRPr lang="zh-CN" altLang="en-US" dirty="0"/>
          </a:p>
        </p:txBody>
      </p:sp>
      <p:sp>
        <p:nvSpPr>
          <p:cNvPr id="11" name="矩形 10"/>
          <p:cNvSpPr/>
          <p:nvPr/>
        </p:nvSpPr>
        <p:spPr>
          <a:xfrm>
            <a:off x="2499083" y="1314515"/>
            <a:ext cx="6537413" cy="3416320"/>
          </a:xfrm>
          <a:prstGeom prst="rect">
            <a:avLst/>
          </a:prstGeom>
        </p:spPr>
        <p:txBody>
          <a:bodyPr wrap="square">
            <a:spAutoFit/>
          </a:bodyPr>
          <a:lstStyle/>
          <a:p>
            <a:pPr indent="355600" algn="just"/>
            <a:r>
              <a:rPr lang="zh-CN" altLang="zh-CN" kern="100" dirty="0">
                <a:latin typeface="楷体" panose="02010609060101010101" pitchFamily="49" charset="-122"/>
                <a:ea typeface="楷体" panose="02010609060101010101" pitchFamily="49" charset="-122"/>
                <a:cs typeface="Times New Roman" panose="02020603050405020304" pitchFamily="18" charset="0"/>
              </a:rPr>
              <a:t>在综合复习阶段，我们做了六套练习题，通过模拟训练、综合练习等方式发现问题，熟悉答题技巧，练习开卷考试。逐步训练学生考试中的</a:t>
            </a:r>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审题方法、时间分配、资料查找、历史术语</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的使用等应试技巧，使学生做到心中有数，考试不慌。</a:t>
            </a:r>
          </a:p>
          <a:p>
            <a:pPr indent="355600" algn="just"/>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①</a:t>
            </a:r>
            <a:r>
              <a:rPr lang="en-US"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时间</a:t>
            </a:r>
            <a:r>
              <a:rPr lang="zh-CN" altLang="en-US"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合理</a:t>
            </a:r>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分配</a:t>
            </a:r>
            <a:r>
              <a:rPr lang="zh-CN" altLang="en-US"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应控制在选择题不多于</a:t>
            </a:r>
            <a:r>
              <a:rPr lang="en-US" altLang="zh-CN" kern="100" dirty="0">
                <a:latin typeface="楷体" panose="02010609060101010101" pitchFamily="49" charset="-122"/>
                <a:ea typeface="楷体" panose="02010609060101010101" pitchFamily="49" charset="-122"/>
                <a:cs typeface="Times New Roman" panose="02020603050405020304" pitchFamily="18" charset="0"/>
              </a:rPr>
              <a:t>15</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分钟，论文写作不多于</a:t>
            </a:r>
            <a:r>
              <a:rPr lang="en-US" altLang="zh-CN" kern="100" dirty="0">
                <a:latin typeface="楷体" panose="02010609060101010101" pitchFamily="49" charset="-122"/>
                <a:ea typeface="楷体" panose="02010609060101010101" pitchFamily="49" charset="-122"/>
                <a:cs typeface="Times New Roman" panose="02020603050405020304" pitchFamily="18" charset="0"/>
              </a:rPr>
              <a:t>15</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分钟，给材料题尽量多留时间。材料题要占大量审题时间，必须留足够的时间处理。</a:t>
            </a:r>
            <a:endParaRPr lang="en-US" altLang="zh-CN" kern="100" dirty="0">
              <a:latin typeface="楷体" panose="02010609060101010101" pitchFamily="49" charset="-122"/>
              <a:ea typeface="楷体" panose="02010609060101010101" pitchFamily="49" charset="-122"/>
              <a:cs typeface="Times New Roman" panose="02020603050405020304" pitchFamily="18" charset="0"/>
            </a:endParaRPr>
          </a:p>
          <a:p>
            <a:pPr indent="355600" algn="just"/>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②</a:t>
            </a:r>
            <a:r>
              <a:rPr lang="en-US"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选择题</a:t>
            </a:r>
            <a:r>
              <a:rPr lang="zh-CN" altLang="en-US"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重视</a:t>
            </a:r>
            <a:r>
              <a:rPr lang="zh-CN" altLang="zh-CN"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关键词</a:t>
            </a:r>
            <a:r>
              <a:rPr lang="zh-CN" altLang="en-US" kern="100" dirty="0">
                <a:latin typeface="楷体" panose="02010609060101010101" pitchFamily="49" charset="-122"/>
                <a:ea typeface="楷体" panose="02010609060101010101" pitchFamily="49" charset="-122"/>
                <a:cs typeface="Times New Roman" panose="02020603050405020304" pitchFamily="18" charset="0"/>
              </a:rPr>
              <a:t>。</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往往涉及时间、地点、人物、事件等词需要关注，读题时要求学生对关键词在题卷上进行勾画；最后问题要注意</a:t>
            </a:r>
            <a:r>
              <a:rPr lang="zh-CN" altLang="en-US" kern="100" dirty="0">
                <a:latin typeface="楷体" panose="02010609060101010101" pitchFamily="49" charset="-122"/>
                <a:ea typeface="楷体" panose="02010609060101010101" pitchFamily="49" charset="-122"/>
                <a:cs typeface="Times New Roman" panose="02020603050405020304" pitchFamily="18" charset="0"/>
              </a:rPr>
              <a:t>“</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是不是、包括还是不包括、相同还是不同、属于还是不属于、正确还是不正确、因为还是表明</a:t>
            </a:r>
            <a:r>
              <a:rPr lang="zh-CN" altLang="en-US" kern="100" dirty="0">
                <a:latin typeface="楷体" panose="02010609060101010101" pitchFamily="49" charset="-122"/>
                <a:ea typeface="楷体" panose="02010609060101010101" pitchFamily="49" charset="-122"/>
                <a:cs typeface="Times New Roman" panose="02020603050405020304" pitchFamily="18" charset="0"/>
              </a:rPr>
              <a:t>”</a:t>
            </a:r>
            <a:r>
              <a:rPr lang="zh-CN" altLang="zh-CN" kern="100" dirty="0">
                <a:latin typeface="楷体" panose="02010609060101010101" pitchFamily="49" charset="-122"/>
                <a:ea typeface="楷体" panose="02010609060101010101" pitchFamily="49" charset="-122"/>
                <a:cs typeface="Times New Roman" panose="02020603050405020304" pitchFamily="18" charset="0"/>
              </a:rPr>
              <a:t>，这些方面必须看清楚。</a:t>
            </a:r>
          </a:p>
        </p:txBody>
      </p:sp>
    </p:spTree>
    <p:extLst>
      <p:ext uri="{BB962C8B-B14F-4D97-AF65-F5344CB8AC3E}">
        <p14:creationId xmlns:p14="http://schemas.microsoft.com/office/powerpoint/2010/main" val="315403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83956"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练习巩固提升</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第四环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2" name="矩形 1"/>
          <p:cNvSpPr/>
          <p:nvPr/>
        </p:nvSpPr>
        <p:spPr>
          <a:xfrm>
            <a:off x="2771800" y="339502"/>
            <a:ext cx="5544616" cy="646331"/>
          </a:xfrm>
          <a:prstGeom prst="rect">
            <a:avLst/>
          </a:prstGeom>
        </p:spPr>
        <p:txBody>
          <a:bodyPr wrap="square">
            <a:spAutoFit/>
          </a:bodyPr>
          <a:lstStyle/>
          <a:p>
            <a:pPr indent="457200" algn="ctr" eaLnBrk="0" hangingPunct="0">
              <a:lnSpc>
                <a:spcPct val="150000"/>
              </a:lnSpc>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练习运用</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做好知识过关过手</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p:txBody>
      </p:sp>
      <p:sp>
        <p:nvSpPr>
          <p:cNvPr id="10" name="矩形 9"/>
          <p:cNvSpPr/>
          <p:nvPr/>
        </p:nvSpPr>
        <p:spPr>
          <a:xfrm>
            <a:off x="4335807" y="945183"/>
            <a:ext cx="2741456" cy="369332"/>
          </a:xfrm>
          <a:prstGeom prst="rect">
            <a:avLst/>
          </a:prstGeom>
        </p:spPr>
        <p:txBody>
          <a:bodyPr wrap="non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精选练习题，上好讲评课</a:t>
            </a:r>
            <a:endParaRPr lang="zh-CN" altLang="en-US" dirty="0"/>
          </a:p>
        </p:txBody>
      </p:sp>
      <p:sp>
        <p:nvSpPr>
          <p:cNvPr id="13" name="文本框 12">
            <a:extLst>
              <a:ext uri="{FF2B5EF4-FFF2-40B4-BE49-F238E27FC236}">
                <a16:creationId xmlns:a16="http://schemas.microsoft.com/office/drawing/2014/main" id="{1A4D343C-51E9-4DD2-AAF2-6C1C113998F5}"/>
              </a:ext>
            </a:extLst>
          </p:cNvPr>
          <p:cNvSpPr txBox="1"/>
          <p:nvPr/>
        </p:nvSpPr>
        <p:spPr>
          <a:xfrm>
            <a:off x="2627784" y="1447497"/>
            <a:ext cx="6291457" cy="3439403"/>
          </a:xfrm>
          <a:prstGeom prst="rect">
            <a:avLst/>
          </a:prstGeom>
          <a:noFill/>
        </p:spPr>
        <p:txBody>
          <a:bodyPr wrap="square">
            <a:spAutoFit/>
          </a:bodyPr>
          <a:lstStyle/>
          <a:p>
            <a:pPr indent="355600" algn="just">
              <a:lnSpc>
                <a:spcPts val="2900"/>
              </a:lnSpc>
            </a:pPr>
            <a:r>
              <a:rPr lang="zh-CN"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③</a:t>
            </a:r>
            <a:r>
              <a:rPr lang="en-US"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弄清问题</a:t>
            </a:r>
            <a:r>
              <a:rPr lang="zh-CN"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明确方向，做到有的放矢。</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要看清楚几个问题、每个问题有几问，避免答非所问、答错题号，根据分值估算答几个知识点，不浪费时间答的太多。</a:t>
            </a:r>
          </a:p>
          <a:p>
            <a:pPr indent="355600" algn="just">
              <a:lnSpc>
                <a:spcPts val="2900"/>
              </a:lnSpc>
            </a:pPr>
            <a:r>
              <a:rPr lang="zh-CN"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④</a:t>
            </a:r>
            <a:r>
              <a:rPr lang="en-US"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利用</a:t>
            </a:r>
            <a:r>
              <a:rPr lang="zh-CN"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历史术语</a:t>
            </a:r>
            <a:r>
              <a:rPr lang="zh-CN" altLang="en-US"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，做到规范答题</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往往得分点是很关键的历史名词，写</a:t>
            </a:r>
            <a:r>
              <a:rPr lang="zh-CN" altLang="zh-CN" sz="2000" kern="100">
                <a:effectLst/>
                <a:latin typeface="楷体" panose="02010609060101010101" pitchFamily="49" charset="-122"/>
                <a:ea typeface="楷体" panose="02010609060101010101" pitchFamily="49" charset="-122"/>
                <a:cs typeface="Times New Roman" panose="02020603050405020304" pitchFamily="18" charset="0"/>
              </a:rPr>
              <a:t>长篇大白话</a:t>
            </a:r>
            <a:r>
              <a:rPr lang="zh-CN" altLang="en-US" sz="2000" kern="100">
                <a:effectLst/>
                <a:latin typeface="楷体" panose="02010609060101010101" pitchFamily="49" charset="-122"/>
                <a:ea typeface="楷体" panose="02010609060101010101" pitchFamily="49" charset="-122"/>
                <a:cs typeface="Times New Roman" panose="02020603050405020304" pitchFamily="18" charset="0"/>
              </a:rPr>
              <a:t>既</a:t>
            </a:r>
            <a:r>
              <a:rPr lang="zh-CN" altLang="zh-CN" sz="2000" kern="100">
                <a:effectLst/>
                <a:latin typeface="楷体" panose="02010609060101010101" pitchFamily="49" charset="-122"/>
                <a:ea typeface="楷体" panose="02010609060101010101" pitchFamily="49" charset="-122"/>
                <a:cs typeface="Times New Roman" panose="02020603050405020304" pitchFamily="18" charset="0"/>
              </a:rPr>
              <a:t>浪费</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时间又不得分，要</a:t>
            </a:r>
            <a:r>
              <a:rPr lang="zh-CN" altLang="en-US" sz="2000" kern="100" dirty="0">
                <a:effectLst/>
                <a:latin typeface="楷体" panose="02010609060101010101" pitchFamily="49" charset="-122"/>
                <a:ea typeface="楷体" panose="02010609060101010101" pitchFamily="49" charset="-122"/>
                <a:cs typeface="Times New Roman" panose="02020603050405020304" pitchFamily="18" charset="0"/>
              </a:rPr>
              <a:t>做到既</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精炼又准确。</a:t>
            </a:r>
          </a:p>
          <a:p>
            <a:pPr indent="355600" algn="just">
              <a:lnSpc>
                <a:spcPts val="2900"/>
              </a:lnSpc>
            </a:pPr>
            <a:r>
              <a:rPr lang="zh-CN"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⑤</a:t>
            </a:r>
            <a:r>
              <a:rPr lang="en-US"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分清得分主次，高效</a:t>
            </a:r>
            <a:r>
              <a:rPr lang="zh-CN" altLang="zh-CN"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查找资料</a:t>
            </a:r>
            <a:r>
              <a:rPr lang="zh-CN" altLang="en-US" sz="2000" b="1" kern="100" dirty="0">
                <a:solidFill>
                  <a:srgbClr val="C00000"/>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先查分值高的主观题，后查分值低的选择题，实在没时间也不能空着选择题，毕竟四分之一的机会也不能浪费。</a:t>
            </a:r>
          </a:p>
        </p:txBody>
      </p:sp>
    </p:spTree>
    <p:extLst>
      <p:ext uri="{BB962C8B-B14F-4D97-AF65-F5344CB8AC3E}">
        <p14:creationId xmlns:p14="http://schemas.microsoft.com/office/powerpoint/2010/main" val="306127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283956"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练习巩固提升</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第四环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2" name="矩形 1"/>
          <p:cNvSpPr/>
          <p:nvPr/>
        </p:nvSpPr>
        <p:spPr>
          <a:xfrm>
            <a:off x="2771800" y="339502"/>
            <a:ext cx="5544616" cy="646331"/>
          </a:xfrm>
          <a:prstGeom prst="rect">
            <a:avLst/>
          </a:prstGeom>
        </p:spPr>
        <p:txBody>
          <a:bodyPr wrap="square">
            <a:spAutoFit/>
          </a:bodyPr>
          <a:lstStyle/>
          <a:p>
            <a:pPr indent="457200" algn="ctr" eaLnBrk="0" hangingPunct="0">
              <a:lnSpc>
                <a:spcPct val="150000"/>
              </a:lnSpc>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练习运用</a:t>
            </a:r>
            <a:r>
              <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rPr>
              <a:t>—</a:t>
            </a: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做好知识过关过手</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p:txBody>
      </p:sp>
      <p:sp>
        <p:nvSpPr>
          <p:cNvPr id="10" name="矩形 9"/>
          <p:cNvSpPr/>
          <p:nvPr/>
        </p:nvSpPr>
        <p:spPr>
          <a:xfrm>
            <a:off x="4335807" y="945183"/>
            <a:ext cx="2741456" cy="369332"/>
          </a:xfrm>
          <a:prstGeom prst="rect">
            <a:avLst/>
          </a:prstGeom>
        </p:spPr>
        <p:txBody>
          <a:bodyPr wrap="non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精选练习题，上好讲评课</a:t>
            </a:r>
            <a:endParaRPr lang="zh-CN" altLang="en-US" dirty="0"/>
          </a:p>
        </p:txBody>
      </p:sp>
      <p:sp>
        <p:nvSpPr>
          <p:cNvPr id="13" name="文本框 12">
            <a:extLst>
              <a:ext uri="{FF2B5EF4-FFF2-40B4-BE49-F238E27FC236}">
                <a16:creationId xmlns:a16="http://schemas.microsoft.com/office/drawing/2014/main" id="{1A4D343C-51E9-4DD2-AAF2-6C1C113998F5}"/>
              </a:ext>
            </a:extLst>
          </p:cNvPr>
          <p:cNvSpPr txBox="1"/>
          <p:nvPr/>
        </p:nvSpPr>
        <p:spPr>
          <a:xfrm>
            <a:off x="2627784" y="1447497"/>
            <a:ext cx="6291457" cy="2645917"/>
          </a:xfrm>
          <a:prstGeom prst="rect">
            <a:avLst/>
          </a:prstGeom>
          <a:noFill/>
        </p:spPr>
        <p:txBody>
          <a:bodyPr wrap="square">
            <a:spAutoFit/>
          </a:bodyPr>
          <a:lstStyle/>
          <a:p>
            <a:pPr indent="355600" algn="just">
              <a:lnSpc>
                <a:spcPts val="2900"/>
              </a:lnSpc>
            </a:pPr>
            <a:r>
              <a:rPr lang="zh-CN" altLang="zh-CN" sz="20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⑥</a:t>
            </a:r>
            <a:r>
              <a:rPr lang="zh-CN" altLang="en-US" sz="20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rPr>
              <a:t>练写论文，重视语言表述</a:t>
            </a:r>
            <a:endParaRPr lang="en-US" altLang="zh-CN" sz="2000" b="1" kern="100" dirty="0">
              <a:solidFill>
                <a:srgbClr val="C00000"/>
              </a:solidFill>
              <a:latin typeface="Calibri" panose="020F0502020204030204" pitchFamily="34" charset="0"/>
              <a:ea typeface="宋体" panose="02010600030101010101" pitchFamily="2" charset="-122"/>
              <a:cs typeface="Times New Roman" panose="02020603050405020304" pitchFamily="18" charset="0"/>
            </a:endParaRPr>
          </a:p>
          <a:p>
            <a:pPr indent="355600" algn="just">
              <a:lnSpc>
                <a:spcPts val="2900"/>
              </a:lnSpc>
            </a:pP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我要求学生将论文的写作分为“是什么？为什么？怎么样？”三个部分，必须先读懂题上的材料，</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根据材料提供的信息</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来写，字迹工整，语言精练。</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选择几个典型</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的论文</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将</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答案印出来发给学生，再讲评为什么要这样写，</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写作素材和方向从哪里来？</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打开学生的思路，掌握写作技巧</a:t>
            </a:r>
          </a:p>
        </p:txBody>
      </p:sp>
    </p:spTree>
    <p:extLst>
      <p:ext uri="{BB962C8B-B14F-4D97-AF65-F5344CB8AC3E}">
        <p14:creationId xmlns:p14="http://schemas.microsoft.com/office/powerpoint/2010/main" val="1172068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353811"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巩优</a:t>
                </a:r>
                <a:endParaRPr lang="en-US" altLang="zh-CN" sz="2400" b="1" dirty="0">
                  <a:solidFill>
                    <a:srgbClr val="FF0000"/>
                  </a:solidFill>
                  <a:latin typeface="隶书" panose="02010509060101010101" pitchFamily="49" charset="-122"/>
                  <a:ea typeface="隶书" panose="02010509060101010101" pitchFamily="49" charset="-122"/>
                </a:endParaRPr>
              </a:p>
              <a:p>
                <a:pPr eaLnBrk="1" hangingPunct="1"/>
                <a:r>
                  <a:rPr lang="zh-CN" altLang="en-US" sz="2400" b="1" dirty="0">
                    <a:solidFill>
                      <a:srgbClr val="FF0000"/>
                    </a:solidFill>
                    <a:latin typeface="隶书" panose="02010509060101010101" pitchFamily="49" charset="-122"/>
                    <a:ea typeface="隶书" panose="02010509060101010101" pitchFamily="49" charset="-122"/>
                  </a:rPr>
                  <a:t>辅差</a:t>
                </a: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9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叶根友蚕燕隶书(3500)" pitchFamily="2" charset="-122"/>
                  <a:ea typeface="叶根友蚕燕隶书(3500)" pitchFamily="2" charset="-122"/>
                </a:rPr>
                <a:t>第五环</a:t>
              </a:r>
            </a:p>
            <a:p>
              <a:pPr eaLnBrk="1" hangingPunct="1"/>
              <a:r>
                <a:rPr lang="zh-CN" altLang="en-US" sz="2000" b="1" dirty="0">
                  <a:solidFill>
                    <a:schemeClr val="bg1"/>
                  </a:solidFill>
                  <a:latin typeface="叶根友蚕燕隶书(3500)" pitchFamily="2" charset="-122"/>
                  <a:ea typeface="叶根友蚕燕隶书(3500)" pitchFamily="2" charset="-122"/>
                </a:rPr>
                <a:t>节</a:t>
              </a:r>
              <a:endParaRPr lang="en-US" altLang="zh-CN" sz="2000" b="1" dirty="0">
                <a:solidFill>
                  <a:schemeClr val="bg1"/>
                </a:solidFill>
                <a:latin typeface="叶根友蚕燕隶书(3500)" pitchFamily="2" charset="-122"/>
                <a:ea typeface="叶根友蚕燕隶书(3500)" pitchFamily="2" charset="-122"/>
              </a:endParaRPr>
            </a:p>
          </p:txBody>
        </p:sp>
      </p:grpSp>
      <p:sp>
        <p:nvSpPr>
          <p:cNvPr id="2" name="矩形 1"/>
          <p:cNvSpPr/>
          <p:nvPr/>
        </p:nvSpPr>
        <p:spPr>
          <a:xfrm>
            <a:off x="2455315" y="355797"/>
            <a:ext cx="5544616" cy="559769"/>
          </a:xfrm>
          <a:prstGeom prst="rect">
            <a:avLst/>
          </a:prstGeom>
        </p:spPr>
        <p:txBody>
          <a:bodyPr wrap="square">
            <a:spAutoFit/>
          </a:bodyPr>
          <a:lstStyle/>
          <a:p>
            <a:pPr indent="457200" algn="ctr" eaLnBrk="0" hangingPunct="0">
              <a:lnSpc>
                <a:spcPct val="150000"/>
              </a:lnSpc>
              <a:defRPr/>
            </a:pPr>
            <a:r>
              <a:rPr lang="zh-CN" altLang="en-US" sz="2400" b="1" dirty="0">
                <a:solidFill>
                  <a:srgbClr val="FF0000"/>
                </a:solidFill>
                <a:latin typeface="楷体" panose="02010609060101010101" pitchFamily="49" charset="-122"/>
                <a:ea typeface="楷体" panose="02010609060101010101" pitchFamily="49" charset="-122"/>
                <a:cs typeface="Times New Roman" pitchFamily="18" charset="0"/>
              </a:rPr>
              <a:t>巩优提差，双管齐下</a:t>
            </a:r>
            <a:endParaRPr lang="en-US" altLang="zh-CN" sz="2400" b="1" dirty="0">
              <a:solidFill>
                <a:srgbClr val="FF0000"/>
              </a:solidFill>
              <a:latin typeface="楷体" panose="02010609060101010101" pitchFamily="49" charset="-122"/>
              <a:ea typeface="楷体" panose="02010609060101010101" pitchFamily="49" charset="-122"/>
              <a:cs typeface="Times New Roman" pitchFamily="18" charset="0"/>
            </a:endParaRPr>
          </a:p>
        </p:txBody>
      </p:sp>
      <p:sp>
        <p:nvSpPr>
          <p:cNvPr id="13" name="文本框 12">
            <a:extLst>
              <a:ext uri="{FF2B5EF4-FFF2-40B4-BE49-F238E27FC236}">
                <a16:creationId xmlns:a16="http://schemas.microsoft.com/office/drawing/2014/main" id="{1A4D343C-51E9-4DD2-AAF2-6C1C113998F5}"/>
              </a:ext>
            </a:extLst>
          </p:cNvPr>
          <p:cNvSpPr txBox="1"/>
          <p:nvPr/>
        </p:nvSpPr>
        <p:spPr>
          <a:xfrm>
            <a:off x="2697637" y="1560702"/>
            <a:ext cx="6291457" cy="1549655"/>
          </a:xfrm>
          <a:prstGeom prst="rect">
            <a:avLst/>
          </a:prstGeom>
          <a:noFill/>
        </p:spPr>
        <p:txBody>
          <a:bodyPr wrap="square">
            <a:spAutoFit/>
          </a:bodyPr>
          <a:lstStyle/>
          <a:p>
            <a:pPr indent="355600" algn="just">
              <a:lnSpc>
                <a:spcPts val="2900"/>
              </a:lnSpc>
            </a:pP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和学习较差的同学建立良好关系，多多鼓励。在进入初三时，</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每个班培养一两位</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“历史专科生”。</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利用</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他们</a:t>
            </a: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的影响力</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来带动其他后进生积极学习历史，提高了</a:t>
            </a:r>
            <a:r>
              <a:rPr lang="en-US" altLang="zh-CN" sz="2000" kern="100" dirty="0">
                <a:latin typeface="楷体" panose="02010609060101010101" pitchFamily="49" charset="-122"/>
                <a:ea typeface="楷体" panose="02010609060101010101" pitchFamily="49" charset="-122"/>
                <a:cs typeface="Times New Roman" panose="02020603050405020304" pitchFamily="18" charset="0"/>
              </a:rPr>
              <a:t>A</a:t>
            </a:r>
            <a:r>
              <a:rPr lang="zh-CN" altLang="zh-CN" sz="2000" kern="100" dirty="0">
                <a:latin typeface="楷体" panose="02010609060101010101" pitchFamily="49" charset="-122"/>
                <a:ea typeface="楷体" panose="02010609060101010101" pitchFamily="49" charset="-122"/>
                <a:cs typeface="Times New Roman" panose="02020603050405020304" pitchFamily="18" charset="0"/>
              </a:rPr>
              <a:t>优率和平均分。</a:t>
            </a:r>
          </a:p>
        </p:txBody>
      </p:sp>
    </p:spTree>
    <p:extLst>
      <p:ext uri="{BB962C8B-B14F-4D97-AF65-F5344CB8AC3E}">
        <p14:creationId xmlns:p14="http://schemas.microsoft.com/office/powerpoint/2010/main" val="1292011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bwMode="auto">
          <a:xfrm>
            <a:off x="0" y="483518"/>
            <a:ext cx="9144000"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3" name="组合 17"/>
          <p:cNvGrpSpPr>
            <a:grpSpLocks/>
          </p:cNvGrpSpPr>
          <p:nvPr/>
        </p:nvGrpSpPr>
        <p:grpSpPr bwMode="auto">
          <a:xfrm>
            <a:off x="4624" y="915566"/>
            <a:ext cx="2448271" cy="2008932"/>
            <a:chOff x="0" y="0"/>
            <a:chExt cx="1702008" cy="1377950"/>
          </a:xfrm>
        </p:grpSpPr>
        <p:grpSp>
          <p:nvGrpSpPr>
            <p:cNvPr id="4" name="组合 5"/>
            <p:cNvGrpSpPr>
              <a:grpSpLocks/>
            </p:cNvGrpSpPr>
            <p:nvPr/>
          </p:nvGrpSpPr>
          <p:grpSpPr bwMode="auto">
            <a:xfrm>
              <a:off x="0" y="0"/>
              <a:ext cx="1352834" cy="1377950"/>
              <a:chOff x="0" y="0"/>
              <a:chExt cx="1353484" cy="1377582"/>
            </a:xfrm>
          </p:grpSpPr>
          <p:pic>
            <p:nvPicPr>
              <p:cNvPr id="8" name="图片 6" descr="图片11副本.png"/>
              <p:cNvPicPr>
                <a:picLocks noChangeAspect="1" noChangeArrowheads="1"/>
              </p:cNvPicPr>
              <p:nvPr/>
            </p:nvPicPr>
            <p:blipFill>
              <a:blip r:embed="rId2"/>
              <a:srcRect/>
              <a:stretch>
                <a:fillRect/>
              </a:stretch>
            </p:blipFill>
            <p:spPr bwMode="auto">
              <a:xfrm>
                <a:off x="0" y="0"/>
                <a:ext cx="1353484" cy="1377582"/>
              </a:xfrm>
              <a:prstGeom prst="rect">
                <a:avLst/>
              </a:prstGeom>
              <a:ln>
                <a:noFill/>
              </a:ln>
              <a:effectLst>
                <a:outerShdw blurRad="292100" dist="139700" dir="2700000" algn="tl" rotWithShape="0">
                  <a:srgbClr val="333333">
                    <a:alpha val="65000"/>
                  </a:srgbClr>
                </a:outerShdw>
              </a:effectLst>
            </p:spPr>
          </p:pic>
          <p:sp>
            <p:nvSpPr>
              <p:cNvPr id="9" name="TextBox 7"/>
              <p:cNvSpPr txBox="1">
                <a:spLocks noChangeArrowheads="1"/>
              </p:cNvSpPr>
              <p:nvPr/>
            </p:nvSpPr>
            <p:spPr bwMode="auto">
              <a:xfrm>
                <a:off x="353811" y="403872"/>
                <a:ext cx="785572" cy="56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FF0000"/>
                    </a:solidFill>
                    <a:latin typeface="隶书" panose="02010509060101010101" pitchFamily="49" charset="-122"/>
                    <a:ea typeface="隶书" panose="02010509060101010101" pitchFamily="49" charset="-122"/>
                  </a:rPr>
                  <a:t>结束致谢篇</a:t>
                </a:r>
                <a:endParaRPr lang="en-US" altLang="zh-CN" sz="2400" b="1" dirty="0">
                  <a:solidFill>
                    <a:srgbClr val="FF0000"/>
                  </a:solidFill>
                  <a:latin typeface="隶书" panose="02010509060101010101" pitchFamily="49" charset="-122"/>
                  <a:ea typeface="隶书" panose="02010509060101010101" pitchFamily="49" charset="-122"/>
                </a:endParaRPr>
              </a:p>
            </p:txBody>
          </p:sp>
        </p:grpSp>
        <p:pic>
          <p:nvPicPr>
            <p:cNvPr id="6" name="Picture 4" descr="C:\Users\asus\Desktop\6.png"/>
            <p:cNvPicPr>
              <a:picLocks noChangeAspect="1" noChangeArrowheads="1"/>
            </p:cNvPicPr>
            <p:nvPr/>
          </p:nvPicPr>
          <p:blipFill>
            <a:blip r:embed="rId3"/>
            <a:srcRect/>
            <a:stretch>
              <a:fillRect/>
            </a:stretch>
          </p:blipFill>
          <p:spPr bwMode="auto">
            <a:xfrm rot="5400000">
              <a:off x="960763" y="582949"/>
              <a:ext cx="1089459" cy="393030"/>
            </a:xfrm>
            <a:prstGeom prst="rect">
              <a:avLst/>
            </a:prstGeom>
            <a:ln>
              <a:noFill/>
            </a:ln>
            <a:effectLst>
              <a:outerShdw blurRad="292100" dist="139700" dir="2700000" algn="tl" rotWithShape="0">
                <a:srgbClr val="333333">
                  <a:alpha val="65000"/>
                </a:srgbClr>
              </a:outerShdw>
            </a:effectLst>
          </p:spPr>
        </p:pic>
        <p:sp>
          <p:nvSpPr>
            <p:cNvPr id="7" name="矩形 3"/>
            <p:cNvSpPr>
              <a:spLocks noChangeArrowheads="1"/>
            </p:cNvSpPr>
            <p:nvPr/>
          </p:nvSpPr>
          <p:spPr bwMode="auto">
            <a:xfrm>
              <a:off x="1384943" y="370805"/>
              <a:ext cx="303645" cy="27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en-US" altLang="zh-CN" sz="2000" b="1" dirty="0">
                <a:solidFill>
                  <a:schemeClr val="bg1"/>
                </a:solidFill>
                <a:latin typeface="叶根友蚕燕隶书(3500)" pitchFamily="2" charset="-122"/>
                <a:ea typeface="叶根友蚕燕隶书(3500)" pitchFamily="2" charset="-122"/>
              </a:endParaRPr>
            </a:p>
          </p:txBody>
        </p:sp>
      </p:grpSp>
      <p:sp>
        <p:nvSpPr>
          <p:cNvPr id="13" name="文本框 12">
            <a:extLst>
              <a:ext uri="{FF2B5EF4-FFF2-40B4-BE49-F238E27FC236}">
                <a16:creationId xmlns:a16="http://schemas.microsoft.com/office/drawing/2014/main" id="{1A4D343C-51E9-4DD2-AAF2-6C1C113998F5}"/>
              </a:ext>
            </a:extLst>
          </p:cNvPr>
          <p:cNvSpPr txBox="1"/>
          <p:nvPr/>
        </p:nvSpPr>
        <p:spPr>
          <a:xfrm>
            <a:off x="2051721" y="1560702"/>
            <a:ext cx="6937374" cy="1962717"/>
          </a:xfrm>
          <a:prstGeom prst="rect">
            <a:avLst/>
          </a:prstGeom>
          <a:noFill/>
        </p:spPr>
        <p:txBody>
          <a:bodyPr wrap="square">
            <a:spAutoFit/>
          </a:bodyPr>
          <a:lstStyle/>
          <a:p>
            <a:pPr indent="355600" algn="just">
              <a:lnSpc>
                <a:spcPts val="2900"/>
              </a:lnSpc>
            </a:pPr>
            <a:r>
              <a:rPr lang="zh-CN" altLang="en-US" sz="2000" kern="100" dirty="0">
                <a:latin typeface="楷体" panose="02010609060101010101" pitchFamily="49" charset="-122"/>
                <a:ea typeface="楷体" panose="02010609060101010101" pitchFamily="49" charset="-122"/>
                <a:cs typeface="Times New Roman" panose="02020603050405020304" pitchFamily="18" charset="0"/>
              </a:rPr>
              <a:t>  </a:t>
            </a:r>
            <a:endParaRPr lang="en-US" altLang="zh-CN" sz="2000" kern="100" dirty="0">
              <a:latin typeface="楷体" panose="02010609060101010101" pitchFamily="49" charset="-122"/>
              <a:ea typeface="楷体" panose="02010609060101010101" pitchFamily="49" charset="-122"/>
              <a:cs typeface="Times New Roman" panose="02020603050405020304" pitchFamily="18" charset="0"/>
            </a:endParaRPr>
          </a:p>
          <a:p>
            <a:pPr indent="355600" algn="just">
              <a:lnSpc>
                <a:spcPts val="2900"/>
              </a:lnSpc>
            </a:pPr>
            <a:r>
              <a:rPr lang="en-US" altLang="zh-CN" sz="20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  </a:t>
            </a:r>
            <a:r>
              <a:rPr lang="zh-CN" altLang="en-US" sz="48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感谢各位老师聆听</a:t>
            </a:r>
            <a:endParaRPr lang="en-US" altLang="zh-CN" sz="48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endParaRPr>
          </a:p>
          <a:p>
            <a:pPr indent="355600" algn="just">
              <a:lnSpc>
                <a:spcPts val="2900"/>
              </a:lnSpc>
            </a:pPr>
            <a:endParaRPr lang="en-US" altLang="zh-CN" sz="4800"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endParaRPr>
          </a:p>
          <a:p>
            <a:pPr indent="355600" algn="just">
              <a:lnSpc>
                <a:spcPts val="2900"/>
              </a:lnSpc>
            </a:pPr>
            <a:endParaRPr lang="en-US" altLang="zh-CN" sz="48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endParaRPr>
          </a:p>
          <a:p>
            <a:pPr indent="355600" algn="just">
              <a:lnSpc>
                <a:spcPts val="2900"/>
              </a:lnSpc>
            </a:pPr>
            <a:r>
              <a:rPr lang="zh-CN" altLang="en-US" sz="48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江油实验学校欢迎你！</a:t>
            </a:r>
            <a:endParaRPr lang="zh-CN" altLang="zh-CN" sz="4800" kern="100" dirty="0">
              <a:latin typeface="楷体" panose="02010609060101010101" pitchFamily="49" charset="-122"/>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012311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1_Hamilton Lower">
  <a:themeElements>
    <a:clrScheme name="Hamilton Lower 1">
      <a:dk1>
        <a:srgbClr val="000000"/>
      </a:dk1>
      <a:lt1>
        <a:srgbClr val="FFFFFF"/>
      </a:lt1>
      <a:dk2>
        <a:srgbClr val="000000"/>
      </a:dk2>
      <a:lt2>
        <a:srgbClr val="808080"/>
      </a:lt2>
      <a:accent1>
        <a:srgbClr val="CC0000"/>
      </a:accent1>
      <a:accent2>
        <a:srgbClr val="808080"/>
      </a:accent2>
      <a:accent3>
        <a:srgbClr val="FFFFFF"/>
      </a:accent3>
      <a:accent4>
        <a:srgbClr val="000000"/>
      </a:accent4>
      <a:accent5>
        <a:srgbClr val="E2AAAA"/>
      </a:accent5>
      <a:accent6>
        <a:srgbClr val="737373"/>
      </a:accent6>
      <a:hlink>
        <a:srgbClr val="0066FF"/>
      </a:hlink>
      <a:folHlink>
        <a:srgbClr val="99CC00"/>
      </a:folHlink>
    </a:clrScheme>
    <a:fontScheme name="Hamilton Lower">
      <a:majorFont>
        <a:latin typeface="Times New Roman"/>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Hamilton Lower 1">
        <a:dk1>
          <a:srgbClr val="000000"/>
        </a:dk1>
        <a:lt1>
          <a:srgbClr val="FFFFFF"/>
        </a:lt1>
        <a:dk2>
          <a:srgbClr val="000000"/>
        </a:dk2>
        <a:lt2>
          <a:srgbClr val="808080"/>
        </a:lt2>
        <a:accent1>
          <a:srgbClr val="CC0000"/>
        </a:accent1>
        <a:accent2>
          <a:srgbClr val="808080"/>
        </a:accent2>
        <a:accent3>
          <a:srgbClr val="FFFFFF"/>
        </a:accent3>
        <a:accent4>
          <a:srgbClr val="000000"/>
        </a:accent4>
        <a:accent5>
          <a:srgbClr val="E2AAAA"/>
        </a:accent5>
        <a:accent6>
          <a:srgbClr val="737373"/>
        </a:accent6>
        <a:hlink>
          <a:srgbClr val="0066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Hamilton Lower">
  <a:themeElements>
    <a:clrScheme name="Hamilton Lower 1">
      <a:dk1>
        <a:srgbClr val="000000"/>
      </a:dk1>
      <a:lt1>
        <a:srgbClr val="FFFFFF"/>
      </a:lt1>
      <a:dk2>
        <a:srgbClr val="000000"/>
      </a:dk2>
      <a:lt2>
        <a:srgbClr val="808080"/>
      </a:lt2>
      <a:accent1>
        <a:srgbClr val="CC0000"/>
      </a:accent1>
      <a:accent2>
        <a:srgbClr val="808080"/>
      </a:accent2>
      <a:accent3>
        <a:srgbClr val="FFFFFF"/>
      </a:accent3>
      <a:accent4>
        <a:srgbClr val="000000"/>
      </a:accent4>
      <a:accent5>
        <a:srgbClr val="E2AAAA"/>
      </a:accent5>
      <a:accent6>
        <a:srgbClr val="737373"/>
      </a:accent6>
      <a:hlink>
        <a:srgbClr val="0066FF"/>
      </a:hlink>
      <a:folHlink>
        <a:srgbClr val="99CC00"/>
      </a:folHlink>
    </a:clrScheme>
    <a:fontScheme name="Hamilton Lower">
      <a:majorFont>
        <a:latin typeface="Times New Roman"/>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Hamilton Lower 1">
        <a:dk1>
          <a:srgbClr val="000000"/>
        </a:dk1>
        <a:lt1>
          <a:srgbClr val="FFFFFF"/>
        </a:lt1>
        <a:dk2>
          <a:srgbClr val="000000"/>
        </a:dk2>
        <a:lt2>
          <a:srgbClr val="808080"/>
        </a:lt2>
        <a:accent1>
          <a:srgbClr val="CC0000"/>
        </a:accent1>
        <a:accent2>
          <a:srgbClr val="808080"/>
        </a:accent2>
        <a:accent3>
          <a:srgbClr val="FFFFFF"/>
        </a:accent3>
        <a:accent4>
          <a:srgbClr val="000000"/>
        </a:accent4>
        <a:accent5>
          <a:srgbClr val="E2AAAA"/>
        </a:accent5>
        <a:accent6>
          <a:srgbClr val="737373"/>
        </a:accent6>
        <a:hlink>
          <a:srgbClr val="0066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947</TotalTime>
  <Words>955</Words>
  <Application>Microsoft Office PowerPoint</Application>
  <PresentationFormat>全屏显示(16:9)</PresentationFormat>
  <Paragraphs>63</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10</vt:i4>
      </vt:variant>
    </vt:vector>
  </HeadingPairs>
  <TitlesOfParts>
    <vt:vector size="20" baseType="lpstr">
      <vt:lpstr>楷体</vt:lpstr>
      <vt:lpstr>隶书</vt:lpstr>
      <vt:lpstr>叶根友蚕燕隶书(3500)</vt:lpstr>
      <vt:lpstr>Arial</vt:lpstr>
      <vt:lpstr>Arial Narrow</vt:lpstr>
      <vt:lpstr>Calibri</vt:lpstr>
      <vt:lpstr>Times New Roman</vt:lpstr>
      <vt:lpstr>Verdana</vt:lpstr>
      <vt:lpstr>1_Hamilton Lower</vt:lpstr>
      <vt:lpstr>2_Hamilton Lower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李 强</cp:lastModifiedBy>
  <cp:revision>305</cp:revision>
  <dcterms:created xsi:type="dcterms:W3CDTF">2019-09-01T01:48:00Z</dcterms:created>
  <dcterms:modified xsi:type="dcterms:W3CDTF">2020-11-10T07:48:16Z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2052-11.3.0.9228</vt:lpwstr>
  </property>
</Properties>
</file>