
<file path=[Content_Types].xml><?xml version="1.0" encoding="utf-8"?>
<Types xmlns="http://schemas.openxmlformats.org/package/2006/content-types">
  <Default Extension="jpeg" ContentType="image/jpeg"/>
  <Default Extension="JPG" ContentType="image/.jpg"/>
  <Default Extension="png" ContentType="image/png"/>
  <Default Extension="mp3" ContentType="audio/mp3"/>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323" r:id="rId3"/>
    <p:sldId id="416" r:id="rId4"/>
    <p:sldId id="337" r:id="rId6"/>
    <p:sldId id="356" r:id="rId7"/>
    <p:sldId id="392" r:id="rId8"/>
    <p:sldId id="260" r:id="rId9"/>
    <p:sldId id="359" r:id="rId10"/>
    <p:sldId id="338" r:id="rId11"/>
    <p:sldId id="470" r:id="rId12"/>
    <p:sldId id="445" r:id="rId13"/>
    <p:sldId id="313" r:id="rId14"/>
    <p:sldId id="446" r:id="rId15"/>
    <p:sldId id="314" r:id="rId16"/>
    <p:sldId id="466" r:id="rId17"/>
    <p:sldId id="346" r:id="rId18"/>
    <p:sldId id="467" r:id="rId19"/>
    <p:sldId id="468" r:id="rId20"/>
    <p:sldId id="417" r:id="rId21"/>
    <p:sldId id="419" r:id="rId22"/>
    <p:sldId id="469" r:id="rId23"/>
    <p:sldId id="320" r:id="rId24"/>
    <p:sldId id="421" r:id="rId25"/>
    <p:sldId id="422" r:id="rId26"/>
    <p:sldId id="311" r:id="rId27"/>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clrMru>
    <a:srgbClr val="F99005"/>
    <a:srgbClr val="B185B1"/>
    <a:srgbClr val="F44963"/>
    <a:srgbClr val="C5B860"/>
    <a:srgbClr val="BCBDB8"/>
    <a:srgbClr val="4D79C7"/>
    <a:srgbClr val="2392D7"/>
    <a:srgbClr val="5C84CC"/>
    <a:srgbClr val="39A0DF"/>
    <a:srgbClr val="5CB2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21" autoAdjust="0"/>
    <p:restoredTop sz="94038" autoAdjust="0"/>
  </p:normalViewPr>
  <p:slideViewPr>
    <p:cSldViewPr snapToGrid="0">
      <p:cViewPr varScale="1">
        <p:scale>
          <a:sx n="114" d="100"/>
          <a:sy n="114" d="100"/>
        </p:scale>
        <p:origin x="30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1" Type="http://schemas.openxmlformats.org/officeDocument/2006/relationships/tags" Target="tags/tag137.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EC4344-0A40-4CB7-B25E-5E6DB7316EC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DC7941-7DF0-4C7F-98C8-24F37B7F952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6A433-2D22-43F1-BFDB-6AD1D3C2E11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6A433-2D22-43F1-BFDB-6AD1D3C2E11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6A433-2D22-43F1-BFDB-6AD1D3C2E11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6A433-2D22-43F1-BFDB-6AD1D3C2E11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6A433-2D22-43F1-BFDB-6AD1D3C2E11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6A433-2D22-43F1-BFDB-6AD1D3C2E11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6A433-2D22-43F1-BFDB-6AD1D3C2E11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6A433-2D22-43F1-BFDB-6AD1D3C2E11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6A433-2D22-43F1-BFDB-6AD1D3C2E11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6A433-2D22-43F1-BFDB-6AD1D3C2E11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6A433-2D22-43F1-BFDB-6AD1D3C2E11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E19F6D56-7CAF-4105-9076-4377878E9F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10276A0-B414-4D70-921F-B6CF6982DFD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2000"/>
    </mc:Choice>
    <mc:Fallback>
      <p:transition spd="slow" advClick="0" advTm="2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19F6D56-7CAF-4105-9076-4377878E9F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10276A0-B414-4D70-921F-B6CF6982DFD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2000"/>
    </mc:Choice>
    <mc:Fallback>
      <p:transition spd="slow" advClick="0" advTm="2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E19F6D56-7CAF-4105-9076-4377878E9F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10276A0-B414-4D70-921F-B6CF6982DFD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2000"/>
    </mc:Choice>
    <mc:Fallback>
      <p:transition spd="slow" advClick="0" advTm="2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E19F6D56-7CAF-4105-9076-4377878E9FE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10276A0-B414-4D70-921F-B6CF6982DFD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2000"/>
    </mc:Choice>
    <mc:Fallback>
      <p:transition spd="slow" advClick="0" advTm="2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E19F6D56-7CAF-4105-9076-4377878E9FE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10276A0-B414-4D70-921F-B6CF6982DFD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2000"/>
    </mc:Choice>
    <mc:Fallback>
      <p:transition spd="slow" advClick="0" advTm="2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19F6D56-7CAF-4105-9076-4377878E9FE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10276A0-B414-4D70-921F-B6CF6982DFDB}" type="slidenum">
              <a:rPr lang="zh-CN" altLang="en-US" smtClean="0"/>
            </a:fld>
            <a:endParaRPr lang="zh-CN" altLang="en-US"/>
          </a:p>
        </p:txBody>
      </p:sp>
      <p:sp>
        <p:nvSpPr>
          <p:cNvPr id="6" name="标题 1"/>
          <p:cNvSpPr txBox="1"/>
          <p:nvPr userDrawn="1"/>
        </p:nvSpPr>
        <p:spPr>
          <a:xfrm>
            <a:off x="923130" y="2066921"/>
            <a:ext cx="3780630" cy="1425802"/>
          </a:xfrm>
          <a:prstGeom prst="rect">
            <a:avLst/>
          </a:prstGeom>
        </p:spPr>
        <p:txBody>
          <a:bodyPr vert="horz" lIns="91440" tIns="45720" rIns="91440" bIns="45720" rtlCol="0" anchor="ctr">
            <a:normAutofit fontScale="3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4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版权声明</a:t>
            </a:r>
            <a:b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b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感谢您下载平台上提供的</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作品，为了您和熊猫办公以及原创作者的利益，请勿复制、传播、销售，否则将承担法律责任！熊猫办公将对作品进行维权，按照传播下载次数进行十倍的索取赔偿！</a:t>
            </a:r>
            <a:b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b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在熊猫办公出售的</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模板是免版税类（</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RF</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Royalty-Free</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）正版受</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中国人民共和国著作法</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和</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世界版权公约</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的保护，作品的所有权、版权和著作权归熊猫办公所有，您下载的是</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模板素材的使用权。</a:t>
            </a:r>
            <a:b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不得将熊猫办公的</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模板、</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素材，本身用于再出售，或者出租、出借、转让、分销、发布或者作为礼物供他人使用，不得转授权、出卖、转让本协议或者本协议中的权利。</a:t>
            </a:r>
            <a:br>
              <a:rPr lang="zh-CN" altLang="en-US"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endParaRPr lang="zh-CN" altLang="en-US"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2000"/>
    </mc:Choice>
    <mc:Fallback>
      <p:transition spd="slow" advClick="0" advTm="2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Ref idx="1001">
        <a:schemeClr val="bg1"/>
      </p:bgRef>
    </p:bg>
    <p:spTree>
      <p:nvGrpSpPr>
        <p:cNvPr id="1" name=""/>
        <p:cNvGrpSpPr/>
        <p:nvPr/>
      </p:nvGrpSpPr>
      <p:grpSpPr>
        <a:xfrm>
          <a:off x="0" y="0"/>
          <a:ext cx="0" cy="0"/>
          <a:chOff x="0" y="0"/>
          <a:chExt cx="0" cy="0"/>
        </a:xfrm>
      </p:grpSpPr>
      <p:sp>
        <p:nvSpPr>
          <p:cNvPr id="5" name="矩形: 圆角 4"/>
          <p:cNvSpPr/>
          <p:nvPr userDrawn="1"/>
        </p:nvSpPr>
        <p:spPr>
          <a:xfrm>
            <a:off x="302301" y="318541"/>
            <a:ext cx="11587397" cy="6220918"/>
          </a:xfrm>
          <a:prstGeom prst="roundRect">
            <a:avLst>
              <a:gd name="adj" fmla="val 1245"/>
            </a:avLst>
          </a:prstGeom>
          <a:solidFill>
            <a:schemeClr val="bg1"/>
          </a:solidFill>
          <a:ln>
            <a:noFill/>
          </a:ln>
          <a:effectLst>
            <a:outerShdw blurRad="1524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a:off x="0" y="0"/>
            <a:ext cx="12192000" cy="6858000"/>
          </a:xfrm>
          <a:prstGeom prst="rect">
            <a:avLst/>
          </a:prstGeom>
          <a:solidFill>
            <a:srgbClr val="7AD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任意多边形: 形状 12"/>
          <p:cNvSpPr/>
          <p:nvPr userDrawn="1"/>
        </p:nvSpPr>
        <p:spPr>
          <a:xfrm flipV="1">
            <a:off x="-2" y="5619749"/>
            <a:ext cx="12192001" cy="1238249"/>
          </a:xfrm>
          <a:custGeom>
            <a:avLst/>
            <a:gdLst>
              <a:gd name="connsiteX0" fmla="*/ 11775799 w 12129742"/>
              <a:gd name="connsiteY0" fmla="*/ 1756345 h 1756451"/>
              <a:gd name="connsiteX1" fmla="*/ 12114982 w 12129742"/>
              <a:gd name="connsiteY1" fmla="*/ 1743977 h 1756451"/>
              <a:gd name="connsiteX2" fmla="*/ 12129742 w 12129742"/>
              <a:gd name="connsiteY2" fmla="*/ 1742461 h 1756451"/>
              <a:gd name="connsiteX3" fmla="*/ 12129742 w 12129742"/>
              <a:gd name="connsiteY3" fmla="*/ 0 h 1756451"/>
              <a:gd name="connsiteX4" fmla="*/ 0 w 12129742"/>
              <a:gd name="connsiteY4" fmla="*/ 0 h 1756451"/>
              <a:gd name="connsiteX5" fmla="*/ 0 w 12129742"/>
              <a:gd name="connsiteY5" fmla="*/ 1233952 h 1756451"/>
              <a:gd name="connsiteX6" fmla="*/ 178972 w 12129742"/>
              <a:gd name="connsiteY6" fmla="*/ 1262071 h 1756451"/>
              <a:gd name="connsiteX7" fmla="*/ 5218261 w 12129742"/>
              <a:gd name="connsiteY7" fmla="*/ 1435661 h 1756451"/>
              <a:gd name="connsiteX8" fmla="*/ 11775799 w 12129742"/>
              <a:gd name="connsiteY8" fmla="*/ 1756345 h 1756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29742" h="1756451">
                <a:moveTo>
                  <a:pt x="11775799" y="1756345"/>
                </a:moveTo>
                <a:cubicBezTo>
                  <a:pt x="11888860" y="1755662"/>
                  <a:pt x="12001921" y="1751692"/>
                  <a:pt x="12114982" y="1743977"/>
                </a:cubicBezTo>
                <a:lnTo>
                  <a:pt x="12129742" y="1742461"/>
                </a:lnTo>
                <a:lnTo>
                  <a:pt x="12129742" y="0"/>
                </a:lnTo>
                <a:lnTo>
                  <a:pt x="0" y="0"/>
                </a:lnTo>
                <a:lnTo>
                  <a:pt x="0" y="1233952"/>
                </a:lnTo>
                <a:lnTo>
                  <a:pt x="178972" y="1262071"/>
                </a:lnTo>
                <a:cubicBezTo>
                  <a:pt x="1858735" y="1552050"/>
                  <a:pt x="3538499" y="2112829"/>
                  <a:pt x="5218261" y="1435661"/>
                </a:cubicBezTo>
                <a:cubicBezTo>
                  <a:pt x="7404107" y="554474"/>
                  <a:pt x="9589953" y="1769548"/>
                  <a:pt x="11775799" y="1756345"/>
                </a:cubicBezTo>
                <a:close/>
              </a:path>
            </a:pathLst>
          </a:custGeom>
          <a:solidFill>
            <a:srgbClr val="16868C"/>
          </a:solidFill>
          <a:ln>
            <a:noFill/>
          </a:ln>
          <a:effectLst>
            <a:outerShdw blurRad="165100" dist="38100" dir="16200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任意多边形: 形状 13"/>
          <p:cNvSpPr/>
          <p:nvPr userDrawn="1"/>
        </p:nvSpPr>
        <p:spPr>
          <a:xfrm>
            <a:off x="-3" y="6084034"/>
            <a:ext cx="12192003" cy="811049"/>
          </a:xfrm>
          <a:custGeom>
            <a:avLst/>
            <a:gdLst>
              <a:gd name="connsiteX0" fmla="*/ 1273432 w 12191998"/>
              <a:gd name="connsiteY0" fmla="*/ 316 h 1491129"/>
              <a:gd name="connsiteX1" fmla="*/ 6779396 w 12191998"/>
              <a:gd name="connsiteY1" fmla="*/ 320790 h 1491129"/>
              <a:gd name="connsiteX2" fmla="*/ 8321067 w 12191998"/>
              <a:gd name="connsiteY2" fmla="*/ 316 h 1491129"/>
              <a:gd name="connsiteX3" fmla="*/ 12065122 w 12191998"/>
              <a:gd name="connsiteY3" fmla="*/ 633329 h 1491129"/>
              <a:gd name="connsiteX4" fmla="*/ 12191998 w 12191998"/>
              <a:gd name="connsiteY4" fmla="*/ 637901 h 1491129"/>
              <a:gd name="connsiteX5" fmla="*/ 12191998 w 12191998"/>
              <a:gd name="connsiteY5" fmla="*/ 1491129 h 1491129"/>
              <a:gd name="connsiteX6" fmla="*/ 0 w 12191998"/>
              <a:gd name="connsiteY6" fmla="*/ 1491129 h 1491129"/>
              <a:gd name="connsiteX7" fmla="*/ 0 w 12191998"/>
              <a:gd name="connsiteY7" fmla="*/ 209544 h 1491129"/>
              <a:gd name="connsiteX8" fmla="*/ 172240 w 12191998"/>
              <a:gd name="connsiteY8" fmla="*/ 149871 h 1491129"/>
              <a:gd name="connsiteX9" fmla="*/ 1273432 w 12191998"/>
              <a:gd name="connsiteY9" fmla="*/ 316 h 1491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1998" h="1491129">
                <a:moveTo>
                  <a:pt x="1273432" y="316"/>
                </a:moveTo>
                <a:cubicBezTo>
                  <a:pt x="3108754" y="22359"/>
                  <a:pt x="4944077" y="1188954"/>
                  <a:pt x="6779396" y="320790"/>
                </a:cubicBezTo>
                <a:cubicBezTo>
                  <a:pt x="7293286" y="77704"/>
                  <a:pt x="7807177" y="-5856"/>
                  <a:pt x="8321067" y="316"/>
                </a:cubicBezTo>
                <a:cubicBezTo>
                  <a:pt x="9569085" y="15305"/>
                  <a:pt x="10817103" y="559535"/>
                  <a:pt x="12065122" y="633329"/>
                </a:cubicBezTo>
                <a:lnTo>
                  <a:pt x="12191998" y="637901"/>
                </a:lnTo>
                <a:lnTo>
                  <a:pt x="12191998" y="1491129"/>
                </a:lnTo>
                <a:lnTo>
                  <a:pt x="0" y="1491129"/>
                </a:lnTo>
                <a:lnTo>
                  <a:pt x="0" y="209544"/>
                </a:lnTo>
                <a:lnTo>
                  <a:pt x="172240" y="149871"/>
                </a:lnTo>
                <a:cubicBezTo>
                  <a:pt x="539304" y="37280"/>
                  <a:pt x="906368" y="-4093"/>
                  <a:pt x="1273432" y="316"/>
                </a:cubicBezTo>
                <a:close/>
              </a:path>
            </a:pathLst>
          </a:custGeom>
          <a:solidFill>
            <a:srgbClr val="7AD5EA"/>
          </a:solidFill>
          <a:ln>
            <a:noFill/>
          </a:ln>
          <a:effectLst>
            <a:outerShdw blurRad="1651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形状 14"/>
          <p:cNvSpPr/>
          <p:nvPr userDrawn="1"/>
        </p:nvSpPr>
        <p:spPr>
          <a:xfrm rot="3077606">
            <a:off x="31823" y="17802"/>
            <a:ext cx="1116000" cy="1116000"/>
          </a:xfrm>
          <a:custGeom>
            <a:avLst/>
            <a:gdLst>
              <a:gd name="connsiteX0" fmla="*/ 564536 w 1943662"/>
              <a:gd name="connsiteY0" fmla="*/ 1850536 h 1943662"/>
              <a:gd name="connsiteX1" fmla="*/ 1379127 w 1943662"/>
              <a:gd name="connsiteY1" fmla="*/ 1850536 h 1943662"/>
              <a:gd name="connsiteX2" fmla="*/ 1307505 w 1943662"/>
              <a:gd name="connsiteY2" fmla="*/ 1884131 h 1943662"/>
              <a:gd name="connsiteX3" fmla="*/ 971832 w 1943662"/>
              <a:gd name="connsiteY3" fmla="*/ 1943662 h 1943662"/>
              <a:gd name="connsiteX4" fmla="*/ 636158 w 1943662"/>
              <a:gd name="connsiteY4" fmla="*/ 1884131 h 1943662"/>
              <a:gd name="connsiteX5" fmla="*/ 328005 w 1943662"/>
              <a:gd name="connsiteY5" fmla="*/ 1698136 h 1943662"/>
              <a:gd name="connsiteX6" fmla="*/ 1615658 w 1943662"/>
              <a:gd name="connsiteY6" fmla="*/ 1698136 h 1943662"/>
              <a:gd name="connsiteX7" fmla="*/ 1592463 w 1943662"/>
              <a:gd name="connsiteY7" fmla="*/ 1719708 h 1943662"/>
              <a:gd name="connsiteX8" fmla="*/ 1508090 w 1943662"/>
              <a:gd name="connsiteY8" fmla="*/ 1778536 h 1943662"/>
              <a:gd name="connsiteX9" fmla="*/ 435573 w 1943662"/>
              <a:gd name="connsiteY9" fmla="*/ 1778536 h 1943662"/>
              <a:gd name="connsiteX10" fmla="*/ 351200 w 1943662"/>
              <a:gd name="connsiteY10" fmla="*/ 1719708 h 1943662"/>
              <a:gd name="connsiteX11" fmla="*/ 188813 w 1943662"/>
              <a:gd name="connsiteY11" fmla="*/ 1545736 h 1943662"/>
              <a:gd name="connsiteX12" fmla="*/ 1754849 w 1943662"/>
              <a:gd name="connsiteY12" fmla="*/ 1545736 h 1943662"/>
              <a:gd name="connsiteX13" fmla="*/ 1743765 w 1943662"/>
              <a:gd name="connsiteY13" fmla="*/ 1562314 h 1943662"/>
              <a:gd name="connsiteX14" fmla="*/ 1688938 w 1943662"/>
              <a:gd name="connsiteY14" fmla="*/ 1626136 h 1943662"/>
              <a:gd name="connsiteX15" fmla="*/ 254725 w 1943662"/>
              <a:gd name="connsiteY15" fmla="*/ 1626136 h 1943662"/>
              <a:gd name="connsiteX16" fmla="*/ 199898 w 1943662"/>
              <a:gd name="connsiteY16" fmla="*/ 1562314 h 1943662"/>
              <a:gd name="connsiteX17" fmla="*/ 98910 w 1943662"/>
              <a:gd name="connsiteY17" fmla="*/ 1393336 h 1943662"/>
              <a:gd name="connsiteX18" fmla="*/ 1844752 w 1943662"/>
              <a:gd name="connsiteY18" fmla="*/ 1393336 h 1943662"/>
              <a:gd name="connsiteX19" fmla="*/ 1813439 w 1943662"/>
              <a:gd name="connsiteY19" fmla="*/ 1458108 h 1943662"/>
              <a:gd name="connsiteX20" fmla="*/ 1802990 w 1943662"/>
              <a:gd name="connsiteY20" fmla="*/ 1473736 h 1943662"/>
              <a:gd name="connsiteX21" fmla="*/ 140673 w 1943662"/>
              <a:gd name="connsiteY21" fmla="*/ 1473736 h 1943662"/>
              <a:gd name="connsiteX22" fmla="*/ 130223 w 1943662"/>
              <a:gd name="connsiteY22" fmla="*/ 1458108 h 1943662"/>
              <a:gd name="connsiteX23" fmla="*/ 41499 w 1943662"/>
              <a:gd name="connsiteY23" fmla="*/ 1240936 h 1943662"/>
              <a:gd name="connsiteX24" fmla="*/ 1902163 w 1943662"/>
              <a:gd name="connsiteY24" fmla="*/ 1240936 h 1943662"/>
              <a:gd name="connsiteX25" fmla="*/ 1878284 w 1943662"/>
              <a:gd name="connsiteY25" fmla="*/ 1321336 h 1943662"/>
              <a:gd name="connsiteX26" fmla="*/ 65378 w 1943662"/>
              <a:gd name="connsiteY26" fmla="*/ 1321336 h 1943662"/>
              <a:gd name="connsiteX27" fmla="*/ 11765 w 1943662"/>
              <a:gd name="connsiteY27" fmla="*/ 1088536 h 1943662"/>
              <a:gd name="connsiteX28" fmla="*/ 1931897 w 1943662"/>
              <a:gd name="connsiteY28" fmla="*/ 1088536 h 1943662"/>
              <a:gd name="connsiteX29" fmla="*/ 1923918 w 1943662"/>
              <a:gd name="connsiteY29" fmla="*/ 1167689 h 1943662"/>
              <a:gd name="connsiteX30" fmla="*/ 1923548 w 1943662"/>
              <a:gd name="connsiteY30" fmla="*/ 1168936 h 1943662"/>
              <a:gd name="connsiteX31" fmla="*/ 20115 w 1943662"/>
              <a:gd name="connsiteY31" fmla="*/ 1168936 h 1943662"/>
              <a:gd name="connsiteX32" fmla="*/ 19745 w 1943662"/>
              <a:gd name="connsiteY32" fmla="*/ 1167689 h 1943662"/>
              <a:gd name="connsiteX33" fmla="*/ 3038 w 1943662"/>
              <a:gd name="connsiteY33" fmla="*/ 936136 h 1943662"/>
              <a:gd name="connsiteX34" fmla="*/ 1940625 w 1943662"/>
              <a:gd name="connsiteY34" fmla="*/ 936136 h 1943662"/>
              <a:gd name="connsiteX35" fmla="*/ 1943662 w 1943662"/>
              <a:gd name="connsiteY35" fmla="*/ 971831 h 1943662"/>
              <a:gd name="connsiteX36" fmla="*/ 1939155 w 1943662"/>
              <a:gd name="connsiteY36" fmla="*/ 1016536 h 1943662"/>
              <a:gd name="connsiteX37" fmla="*/ 4507 w 1943662"/>
              <a:gd name="connsiteY37" fmla="*/ 1016536 h 1943662"/>
              <a:gd name="connsiteX38" fmla="*/ 0 w 1943662"/>
              <a:gd name="connsiteY38" fmla="*/ 971831 h 1943662"/>
              <a:gd name="connsiteX39" fmla="*/ 19866 w 1943662"/>
              <a:gd name="connsiteY39" fmla="*/ 783736 h 1943662"/>
              <a:gd name="connsiteX40" fmla="*/ 1923796 w 1943662"/>
              <a:gd name="connsiteY40" fmla="*/ 783736 h 1943662"/>
              <a:gd name="connsiteX41" fmla="*/ 1929533 w 1943662"/>
              <a:gd name="connsiteY41" fmla="*/ 805790 h 1943662"/>
              <a:gd name="connsiteX42" fmla="*/ 1934498 w 1943662"/>
              <a:gd name="connsiteY42" fmla="*/ 864136 h 1943662"/>
              <a:gd name="connsiteX43" fmla="*/ 9164 w 1943662"/>
              <a:gd name="connsiteY43" fmla="*/ 864136 h 1943662"/>
              <a:gd name="connsiteX44" fmla="*/ 14129 w 1943662"/>
              <a:gd name="connsiteY44" fmla="*/ 805790 h 1943662"/>
              <a:gd name="connsiteX45" fmla="*/ 62240 w 1943662"/>
              <a:gd name="connsiteY45" fmla="*/ 631336 h 1943662"/>
              <a:gd name="connsiteX46" fmla="*/ 1881422 w 1943662"/>
              <a:gd name="connsiteY46" fmla="*/ 631336 h 1943662"/>
              <a:gd name="connsiteX47" fmla="*/ 1888713 w 1943662"/>
              <a:gd name="connsiteY47" fmla="*/ 648879 h 1943662"/>
              <a:gd name="connsiteX48" fmla="*/ 1905065 w 1943662"/>
              <a:gd name="connsiteY48" fmla="*/ 711736 h 1943662"/>
              <a:gd name="connsiteX49" fmla="*/ 38597 w 1943662"/>
              <a:gd name="connsiteY49" fmla="*/ 711736 h 1943662"/>
              <a:gd name="connsiteX50" fmla="*/ 54950 w 1943662"/>
              <a:gd name="connsiteY50" fmla="*/ 648879 h 1943662"/>
              <a:gd name="connsiteX51" fmla="*/ 136968 w 1943662"/>
              <a:gd name="connsiteY51" fmla="*/ 478936 h 1943662"/>
              <a:gd name="connsiteX52" fmla="*/ 1806694 w 1943662"/>
              <a:gd name="connsiteY52" fmla="*/ 478936 h 1943662"/>
              <a:gd name="connsiteX53" fmla="*/ 1847829 w 1943662"/>
              <a:gd name="connsiteY53" fmla="*/ 550502 h 1943662"/>
              <a:gd name="connsiteX54" fmla="*/ 1851500 w 1943662"/>
              <a:gd name="connsiteY54" fmla="*/ 559336 h 1943662"/>
              <a:gd name="connsiteX55" fmla="*/ 92163 w 1943662"/>
              <a:gd name="connsiteY55" fmla="*/ 559336 h 1943662"/>
              <a:gd name="connsiteX56" fmla="*/ 95834 w 1943662"/>
              <a:gd name="connsiteY56" fmla="*/ 550502 h 1943662"/>
              <a:gd name="connsiteX57" fmla="*/ 250078 w 1943662"/>
              <a:gd name="connsiteY57" fmla="*/ 326536 h 1943662"/>
              <a:gd name="connsiteX58" fmla="*/ 1693584 w 1943662"/>
              <a:gd name="connsiteY58" fmla="*/ 326536 h 1943662"/>
              <a:gd name="connsiteX59" fmla="*/ 1759920 w 1943662"/>
              <a:gd name="connsiteY59" fmla="*/ 406936 h 1943662"/>
              <a:gd name="connsiteX60" fmla="*/ 183742 w 1943662"/>
              <a:gd name="connsiteY60" fmla="*/ 406936 h 1943662"/>
              <a:gd name="connsiteX61" fmla="*/ 418579 w 1943662"/>
              <a:gd name="connsiteY61" fmla="*/ 174136 h 1943662"/>
              <a:gd name="connsiteX62" fmla="*/ 1525084 w 1943662"/>
              <a:gd name="connsiteY62" fmla="*/ 174136 h 1943662"/>
              <a:gd name="connsiteX63" fmla="*/ 1622529 w 1943662"/>
              <a:gd name="connsiteY63" fmla="*/ 254536 h 1943662"/>
              <a:gd name="connsiteX64" fmla="*/ 321133 w 1943662"/>
              <a:gd name="connsiteY64" fmla="*/ 254536 h 1943662"/>
              <a:gd name="connsiteX65" fmla="*/ 971832 w 1943662"/>
              <a:gd name="connsiteY65" fmla="*/ 0 h 1943662"/>
              <a:gd name="connsiteX66" fmla="*/ 1350111 w 1943662"/>
              <a:gd name="connsiteY66" fmla="*/ 76372 h 1943662"/>
              <a:gd name="connsiteX67" fmla="*/ 1403595 w 1943662"/>
              <a:gd name="connsiteY67" fmla="*/ 102136 h 1943662"/>
              <a:gd name="connsiteX68" fmla="*/ 540067 w 1943662"/>
              <a:gd name="connsiteY68" fmla="*/ 102136 h 1943662"/>
              <a:gd name="connsiteX69" fmla="*/ 593551 w 1943662"/>
              <a:gd name="connsiteY69" fmla="*/ 76372 h 1943662"/>
              <a:gd name="connsiteX70" fmla="*/ 971832 w 1943662"/>
              <a:gd name="connsiteY70" fmla="*/ 0 h 1943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943662" h="1943662">
                <a:moveTo>
                  <a:pt x="564536" y="1850536"/>
                </a:moveTo>
                <a:lnTo>
                  <a:pt x="1379127" y="1850536"/>
                </a:lnTo>
                <a:lnTo>
                  <a:pt x="1307505" y="1884131"/>
                </a:lnTo>
                <a:cubicBezTo>
                  <a:pt x="1202886" y="1922638"/>
                  <a:pt x="1089814" y="1943662"/>
                  <a:pt x="971832" y="1943662"/>
                </a:cubicBezTo>
                <a:cubicBezTo>
                  <a:pt x="853849" y="1943662"/>
                  <a:pt x="740777" y="1922638"/>
                  <a:pt x="636158" y="1884131"/>
                </a:cubicBezTo>
                <a:close/>
                <a:moveTo>
                  <a:pt x="328005" y="1698136"/>
                </a:moveTo>
                <a:lnTo>
                  <a:pt x="1615658" y="1698136"/>
                </a:lnTo>
                <a:lnTo>
                  <a:pt x="1592463" y="1719708"/>
                </a:lnTo>
                <a:lnTo>
                  <a:pt x="1508090" y="1778536"/>
                </a:lnTo>
                <a:lnTo>
                  <a:pt x="435573" y="1778536"/>
                </a:lnTo>
                <a:lnTo>
                  <a:pt x="351200" y="1719708"/>
                </a:lnTo>
                <a:close/>
                <a:moveTo>
                  <a:pt x="188813" y="1545736"/>
                </a:moveTo>
                <a:lnTo>
                  <a:pt x="1754849" y="1545736"/>
                </a:lnTo>
                <a:lnTo>
                  <a:pt x="1743765" y="1562314"/>
                </a:lnTo>
                <a:lnTo>
                  <a:pt x="1688938" y="1626136"/>
                </a:lnTo>
                <a:lnTo>
                  <a:pt x="254725" y="1626136"/>
                </a:lnTo>
                <a:lnTo>
                  <a:pt x="199898" y="1562314"/>
                </a:lnTo>
                <a:close/>
                <a:moveTo>
                  <a:pt x="98910" y="1393336"/>
                </a:moveTo>
                <a:lnTo>
                  <a:pt x="1844752" y="1393336"/>
                </a:lnTo>
                <a:lnTo>
                  <a:pt x="1813439" y="1458108"/>
                </a:lnTo>
                <a:lnTo>
                  <a:pt x="1802990" y="1473736"/>
                </a:lnTo>
                <a:lnTo>
                  <a:pt x="140673" y="1473736"/>
                </a:lnTo>
                <a:lnTo>
                  <a:pt x="130223" y="1458108"/>
                </a:lnTo>
                <a:close/>
                <a:moveTo>
                  <a:pt x="41499" y="1240936"/>
                </a:moveTo>
                <a:lnTo>
                  <a:pt x="1902163" y="1240936"/>
                </a:lnTo>
                <a:lnTo>
                  <a:pt x="1878284" y="1321336"/>
                </a:lnTo>
                <a:lnTo>
                  <a:pt x="65378" y="1321336"/>
                </a:lnTo>
                <a:close/>
                <a:moveTo>
                  <a:pt x="11765" y="1088536"/>
                </a:moveTo>
                <a:lnTo>
                  <a:pt x="1931897" y="1088536"/>
                </a:lnTo>
                <a:lnTo>
                  <a:pt x="1923918" y="1167689"/>
                </a:lnTo>
                <a:lnTo>
                  <a:pt x="1923548" y="1168936"/>
                </a:lnTo>
                <a:lnTo>
                  <a:pt x="20115" y="1168936"/>
                </a:lnTo>
                <a:lnTo>
                  <a:pt x="19745" y="1167689"/>
                </a:lnTo>
                <a:close/>
                <a:moveTo>
                  <a:pt x="3038" y="936136"/>
                </a:moveTo>
                <a:lnTo>
                  <a:pt x="1940625" y="936136"/>
                </a:lnTo>
                <a:lnTo>
                  <a:pt x="1943662" y="971831"/>
                </a:lnTo>
                <a:lnTo>
                  <a:pt x="1939155" y="1016536"/>
                </a:lnTo>
                <a:lnTo>
                  <a:pt x="4507" y="1016536"/>
                </a:lnTo>
                <a:lnTo>
                  <a:pt x="0" y="971831"/>
                </a:lnTo>
                <a:close/>
                <a:moveTo>
                  <a:pt x="19866" y="783736"/>
                </a:moveTo>
                <a:lnTo>
                  <a:pt x="1923796" y="783736"/>
                </a:lnTo>
                <a:lnTo>
                  <a:pt x="1929533" y="805790"/>
                </a:lnTo>
                <a:lnTo>
                  <a:pt x="1934498" y="864136"/>
                </a:lnTo>
                <a:lnTo>
                  <a:pt x="9164" y="864136"/>
                </a:lnTo>
                <a:lnTo>
                  <a:pt x="14129" y="805790"/>
                </a:lnTo>
                <a:close/>
                <a:moveTo>
                  <a:pt x="62240" y="631336"/>
                </a:moveTo>
                <a:lnTo>
                  <a:pt x="1881422" y="631336"/>
                </a:lnTo>
                <a:lnTo>
                  <a:pt x="1888713" y="648879"/>
                </a:lnTo>
                <a:lnTo>
                  <a:pt x="1905065" y="711736"/>
                </a:lnTo>
                <a:lnTo>
                  <a:pt x="38597" y="711736"/>
                </a:lnTo>
                <a:lnTo>
                  <a:pt x="54950" y="648879"/>
                </a:lnTo>
                <a:close/>
                <a:moveTo>
                  <a:pt x="136968" y="478936"/>
                </a:moveTo>
                <a:lnTo>
                  <a:pt x="1806694" y="478936"/>
                </a:lnTo>
                <a:lnTo>
                  <a:pt x="1847829" y="550502"/>
                </a:lnTo>
                <a:lnTo>
                  <a:pt x="1851500" y="559336"/>
                </a:lnTo>
                <a:lnTo>
                  <a:pt x="92163" y="559336"/>
                </a:lnTo>
                <a:lnTo>
                  <a:pt x="95834" y="550502"/>
                </a:lnTo>
                <a:close/>
                <a:moveTo>
                  <a:pt x="250078" y="326536"/>
                </a:moveTo>
                <a:lnTo>
                  <a:pt x="1693584" y="326536"/>
                </a:lnTo>
                <a:lnTo>
                  <a:pt x="1759920" y="406936"/>
                </a:lnTo>
                <a:lnTo>
                  <a:pt x="183742" y="406936"/>
                </a:lnTo>
                <a:close/>
                <a:moveTo>
                  <a:pt x="418579" y="174136"/>
                </a:moveTo>
                <a:lnTo>
                  <a:pt x="1525084" y="174136"/>
                </a:lnTo>
                <a:lnTo>
                  <a:pt x="1622529" y="254536"/>
                </a:lnTo>
                <a:lnTo>
                  <a:pt x="321133" y="254536"/>
                </a:lnTo>
                <a:close/>
                <a:moveTo>
                  <a:pt x="971832" y="0"/>
                </a:moveTo>
                <a:cubicBezTo>
                  <a:pt x="1106013" y="0"/>
                  <a:pt x="1233843" y="27194"/>
                  <a:pt x="1350111" y="76372"/>
                </a:cubicBezTo>
                <a:lnTo>
                  <a:pt x="1403595" y="102136"/>
                </a:lnTo>
                <a:lnTo>
                  <a:pt x="540067" y="102136"/>
                </a:lnTo>
                <a:lnTo>
                  <a:pt x="593551" y="76372"/>
                </a:lnTo>
                <a:cubicBezTo>
                  <a:pt x="709819" y="27194"/>
                  <a:pt x="837650" y="0"/>
                  <a:pt x="971832" y="0"/>
                </a:cubicBezTo>
                <a:close/>
              </a:path>
            </a:pathLst>
          </a:custGeom>
          <a:solidFill>
            <a:srgbClr val="5CB2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userDrawn="1"/>
        </p:nvGrpSpPr>
        <p:grpSpPr>
          <a:xfrm>
            <a:off x="446948" y="452352"/>
            <a:ext cx="11298099" cy="5994933"/>
            <a:chOff x="1095373" y="773966"/>
            <a:chExt cx="10001250" cy="4953000"/>
          </a:xfrm>
        </p:grpSpPr>
        <p:sp>
          <p:nvSpPr>
            <p:cNvPr id="24" name="矩形: 圆角 23"/>
            <p:cNvSpPr/>
            <p:nvPr/>
          </p:nvSpPr>
          <p:spPr>
            <a:xfrm>
              <a:off x="1095373" y="773966"/>
              <a:ext cx="10001250" cy="4953000"/>
            </a:xfrm>
            <a:prstGeom prst="roundRect">
              <a:avLst>
                <a:gd name="adj" fmla="val 4916"/>
              </a:avLst>
            </a:prstGeom>
            <a:solidFill>
              <a:schemeClr val="bg1"/>
            </a:solidFill>
            <a:ln w="38100">
              <a:solidFill>
                <a:schemeClr val="bg1"/>
              </a:solidFill>
            </a:ln>
            <a:effectLst>
              <a:outerShdw blurRad="127000" dist="127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圆角 24"/>
            <p:cNvSpPr/>
            <p:nvPr/>
          </p:nvSpPr>
          <p:spPr>
            <a:xfrm>
              <a:off x="1285872" y="945416"/>
              <a:ext cx="9610728" cy="4637248"/>
            </a:xfrm>
            <a:prstGeom prst="roundRect">
              <a:avLst>
                <a:gd name="adj" fmla="val 6070"/>
              </a:avLst>
            </a:prstGeom>
            <a:noFill/>
            <a:ln w="28575">
              <a:solidFill>
                <a:srgbClr val="7AD5E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2" name="图片 4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1209637" flipH="1">
            <a:off x="511358" y="577431"/>
            <a:ext cx="1708711" cy="1423926"/>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Click="0" advTm="2000"/>
    </mc:Choice>
    <mc:Fallback>
      <p:transition spd="slow" advClick="0" advTm="2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bg>
      <p:bgRef idx="1001">
        <a:schemeClr val="bg1"/>
      </p:bgRef>
    </p:bg>
    <p:spTree>
      <p:nvGrpSpPr>
        <p:cNvPr id="1" name=""/>
        <p:cNvGrpSpPr/>
        <p:nvPr/>
      </p:nvGrpSpPr>
      <p:grpSpPr>
        <a:xfrm>
          <a:off x="0" y="0"/>
          <a:ext cx="0" cy="0"/>
          <a:chOff x="0" y="0"/>
          <a:chExt cx="0" cy="0"/>
        </a:xfrm>
      </p:grpSpPr>
      <p:sp>
        <p:nvSpPr>
          <p:cNvPr id="5" name="矩形: 圆角 4"/>
          <p:cNvSpPr/>
          <p:nvPr userDrawn="1"/>
        </p:nvSpPr>
        <p:spPr>
          <a:xfrm>
            <a:off x="302301" y="318541"/>
            <a:ext cx="11587397" cy="6220918"/>
          </a:xfrm>
          <a:prstGeom prst="roundRect">
            <a:avLst>
              <a:gd name="adj" fmla="val 1245"/>
            </a:avLst>
          </a:prstGeom>
          <a:solidFill>
            <a:schemeClr val="bg1"/>
          </a:solidFill>
          <a:ln>
            <a:noFill/>
          </a:ln>
          <a:effectLst>
            <a:outerShdw blurRad="1524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a:off x="0" y="0"/>
            <a:ext cx="12192000" cy="6858000"/>
          </a:xfrm>
          <a:prstGeom prst="rect">
            <a:avLst/>
          </a:prstGeom>
          <a:solidFill>
            <a:srgbClr val="7AD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任意多边形: 形状 12"/>
          <p:cNvSpPr/>
          <p:nvPr userDrawn="1"/>
        </p:nvSpPr>
        <p:spPr>
          <a:xfrm flipV="1">
            <a:off x="-2" y="5619749"/>
            <a:ext cx="12192001" cy="1238249"/>
          </a:xfrm>
          <a:custGeom>
            <a:avLst/>
            <a:gdLst>
              <a:gd name="connsiteX0" fmla="*/ 11775799 w 12129742"/>
              <a:gd name="connsiteY0" fmla="*/ 1756345 h 1756451"/>
              <a:gd name="connsiteX1" fmla="*/ 12114982 w 12129742"/>
              <a:gd name="connsiteY1" fmla="*/ 1743977 h 1756451"/>
              <a:gd name="connsiteX2" fmla="*/ 12129742 w 12129742"/>
              <a:gd name="connsiteY2" fmla="*/ 1742461 h 1756451"/>
              <a:gd name="connsiteX3" fmla="*/ 12129742 w 12129742"/>
              <a:gd name="connsiteY3" fmla="*/ 0 h 1756451"/>
              <a:gd name="connsiteX4" fmla="*/ 0 w 12129742"/>
              <a:gd name="connsiteY4" fmla="*/ 0 h 1756451"/>
              <a:gd name="connsiteX5" fmla="*/ 0 w 12129742"/>
              <a:gd name="connsiteY5" fmla="*/ 1233952 h 1756451"/>
              <a:gd name="connsiteX6" fmla="*/ 178972 w 12129742"/>
              <a:gd name="connsiteY6" fmla="*/ 1262071 h 1756451"/>
              <a:gd name="connsiteX7" fmla="*/ 5218261 w 12129742"/>
              <a:gd name="connsiteY7" fmla="*/ 1435661 h 1756451"/>
              <a:gd name="connsiteX8" fmla="*/ 11775799 w 12129742"/>
              <a:gd name="connsiteY8" fmla="*/ 1756345 h 1756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29742" h="1756451">
                <a:moveTo>
                  <a:pt x="11775799" y="1756345"/>
                </a:moveTo>
                <a:cubicBezTo>
                  <a:pt x="11888860" y="1755662"/>
                  <a:pt x="12001921" y="1751692"/>
                  <a:pt x="12114982" y="1743977"/>
                </a:cubicBezTo>
                <a:lnTo>
                  <a:pt x="12129742" y="1742461"/>
                </a:lnTo>
                <a:lnTo>
                  <a:pt x="12129742" y="0"/>
                </a:lnTo>
                <a:lnTo>
                  <a:pt x="0" y="0"/>
                </a:lnTo>
                <a:lnTo>
                  <a:pt x="0" y="1233952"/>
                </a:lnTo>
                <a:lnTo>
                  <a:pt x="178972" y="1262071"/>
                </a:lnTo>
                <a:cubicBezTo>
                  <a:pt x="1858735" y="1552050"/>
                  <a:pt x="3538499" y="2112829"/>
                  <a:pt x="5218261" y="1435661"/>
                </a:cubicBezTo>
                <a:cubicBezTo>
                  <a:pt x="7404107" y="554474"/>
                  <a:pt x="9589953" y="1769548"/>
                  <a:pt x="11775799" y="1756345"/>
                </a:cubicBezTo>
                <a:close/>
              </a:path>
            </a:pathLst>
          </a:custGeom>
          <a:solidFill>
            <a:srgbClr val="16868C"/>
          </a:solidFill>
          <a:ln>
            <a:noFill/>
          </a:ln>
          <a:effectLst>
            <a:outerShdw blurRad="165100" dist="38100" dir="16200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任意多边形: 形状 13"/>
          <p:cNvSpPr/>
          <p:nvPr userDrawn="1"/>
        </p:nvSpPr>
        <p:spPr>
          <a:xfrm>
            <a:off x="-3" y="6084034"/>
            <a:ext cx="12192003" cy="811049"/>
          </a:xfrm>
          <a:custGeom>
            <a:avLst/>
            <a:gdLst>
              <a:gd name="connsiteX0" fmla="*/ 1273432 w 12191998"/>
              <a:gd name="connsiteY0" fmla="*/ 316 h 1491129"/>
              <a:gd name="connsiteX1" fmla="*/ 6779396 w 12191998"/>
              <a:gd name="connsiteY1" fmla="*/ 320790 h 1491129"/>
              <a:gd name="connsiteX2" fmla="*/ 8321067 w 12191998"/>
              <a:gd name="connsiteY2" fmla="*/ 316 h 1491129"/>
              <a:gd name="connsiteX3" fmla="*/ 12065122 w 12191998"/>
              <a:gd name="connsiteY3" fmla="*/ 633329 h 1491129"/>
              <a:gd name="connsiteX4" fmla="*/ 12191998 w 12191998"/>
              <a:gd name="connsiteY4" fmla="*/ 637901 h 1491129"/>
              <a:gd name="connsiteX5" fmla="*/ 12191998 w 12191998"/>
              <a:gd name="connsiteY5" fmla="*/ 1491129 h 1491129"/>
              <a:gd name="connsiteX6" fmla="*/ 0 w 12191998"/>
              <a:gd name="connsiteY6" fmla="*/ 1491129 h 1491129"/>
              <a:gd name="connsiteX7" fmla="*/ 0 w 12191998"/>
              <a:gd name="connsiteY7" fmla="*/ 209544 h 1491129"/>
              <a:gd name="connsiteX8" fmla="*/ 172240 w 12191998"/>
              <a:gd name="connsiteY8" fmla="*/ 149871 h 1491129"/>
              <a:gd name="connsiteX9" fmla="*/ 1273432 w 12191998"/>
              <a:gd name="connsiteY9" fmla="*/ 316 h 1491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1998" h="1491129">
                <a:moveTo>
                  <a:pt x="1273432" y="316"/>
                </a:moveTo>
                <a:cubicBezTo>
                  <a:pt x="3108754" y="22359"/>
                  <a:pt x="4944077" y="1188954"/>
                  <a:pt x="6779396" y="320790"/>
                </a:cubicBezTo>
                <a:cubicBezTo>
                  <a:pt x="7293286" y="77704"/>
                  <a:pt x="7807177" y="-5856"/>
                  <a:pt x="8321067" y="316"/>
                </a:cubicBezTo>
                <a:cubicBezTo>
                  <a:pt x="9569085" y="15305"/>
                  <a:pt x="10817103" y="559535"/>
                  <a:pt x="12065122" y="633329"/>
                </a:cubicBezTo>
                <a:lnTo>
                  <a:pt x="12191998" y="637901"/>
                </a:lnTo>
                <a:lnTo>
                  <a:pt x="12191998" y="1491129"/>
                </a:lnTo>
                <a:lnTo>
                  <a:pt x="0" y="1491129"/>
                </a:lnTo>
                <a:lnTo>
                  <a:pt x="0" y="209544"/>
                </a:lnTo>
                <a:lnTo>
                  <a:pt x="172240" y="149871"/>
                </a:lnTo>
                <a:cubicBezTo>
                  <a:pt x="539304" y="37280"/>
                  <a:pt x="906368" y="-4093"/>
                  <a:pt x="1273432" y="316"/>
                </a:cubicBezTo>
                <a:close/>
              </a:path>
            </a:pathLst>
          </a:custGeom>
          <a:solidFill>
            <a:srgbClr val="7AD5EA"/>
          </a:solidFill>
          <a:ln>
            <a:noFill/>
          </a:ln>
          <a:effectLst>
            <a:outerShdw blurRad="1651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形状 14"/>
          <p:cNvSpPr/>
          <p:nvPr userDrawn="1"/>
        </p:nvSpPr>
        <p:spPr>
          <a:xfrm rot="3077606">
            <a:off x="31823" y="17802"/>
            <a:ext cx="1116000" cy="1116000"/>
          </a:xfrm>
          <a:custGeom>
            <a:avLst/>
            <a:gdLst>
              <a:gd name="connsiteX0" fmla="*/ 564536 w 1943662"/>
              <a:gd name="connsiteY0" fmla="*/ 1850536 h 1943662"/>
              <a:gd name="connsiteX1" fmla="*/ 1379127 w 1943662"/>
              <a:gd name="connsiteY1" fmla="*/ 1850536 h 1943662"/>
              <a:gd name="connsiteX2" fmla="*/ 1307505 w 1943662"/>
              <a:gd name="connsiteY2" fmla="*/ 1884131 h 1943662"/>
              <a:gd name="connsiteX3" fmla="*/ 971832 w 1943662"/>
              <a:gd name="connsiteY3" fmla="*/ 1943662 h 1943662"/>
              <a:gd name="connsiteX4" fmla="*/ 636158 w 1943662"/>
              <a:gd name="connsiteY4" fmla="*/ 1884131 h 1943662"/>
              <a:gd name="connsiteX5" fmla="*/ 328005 w 1943662"/>
              <a:gd name="connsiteY5" fmla="*/ 1698136 h 1943662"/>
              <a:gd name="connsiteX6" fmla="*/ 1615658 w 1943662"/>
              <a:gd name="connsiteY6" fmla="*/ 1698136 h 1943662"/>
              <a:gd name="connsiteX7" fmla="*/ 1592463 w 1943662"/>
              <a:gd name="connsiteY7" fmla="*/ 1719708 h 1943662"/>
              <a:gd name="connsiteX8" fmla="*/ 1508090 w 1943662"/>
              <a:gd name="connsiteY8" fmla="*/ 1778536 h 1943662"/>
              <a:gd name="connsiteX9" fmla="*/ 435573 w 1943662"/>
              <a:gd name="connsiteY9" fmla="*/ 1778536 h 1943662"/>
              <a:gd name="connsiteX10" fmla="*/ 351200 w 1943662"/>
              <a:gd name="connsiteY10" fmla="*/ 1719708 h 1943662"/>
              <a:gd name="connsiteX11" fmla="*/ 188813 w 1943662"/>
              <a:gd name="connsiteY11" fmla="*/ 1545736 h 1943662"/>
              <a:gd name="connsiteX12" fmla="*/ 1754849 w 1943662"/>
              <a:gd name="connsiteY12" fmla="*/ 1545736 h 1943662"/>
              <a:gd name="connsiteX13" fmla="*/ 1743765 w 1943662"/>
              <a:gd name="connsiteY13" fmla="*/ 1562314 h 1943662"/>
              <a:gd name="connsiteX14" fmla="*/ 1688938 w 1943662"/>
              <a:gd name="connsiteY14" fmla="*/ 1626136 h 1943662"/>
              <a:gd name="connsiteX15" fmla="*/ 254725 w 1943662"/>
              <a:gd name="connsiteY15" fmla="*/ 1626136 h 1943662"/>
              <a:gd name="connsiteX16" fmla="*/ 199898 w 1943662"/>
              <a:gd name="connsiteY16" fmla="*/ 1562314 h 1943662"/>
              <a:gd name="connsiteX17" fmla="*/ 98910 w 1943662"/>
              <a:gd name="connsiteY17" fmla="*/ 1393336 h 1943662"/>
              <a:gd name="connsiteX18" fmla="*/ 1844752 w 1943662"/>
              <a:gd name="connsiteY18" fmla="*/ 1393336 h 1943662"/>
              <a:gd name="connsiteX19" fmla="*/ 1813439 w 1943662"/>
              <a:gd name="connsiteY19" fmla="*/ 1458108 h 1943662"/>
              <a:gd name="connsiteX20" fmla="*/ 1802990 w 1943662"/>
              <a:gd name="connsiteY20" fmla="*/ 1473736 h 1943662"/>
              <a:gd name="connsiteX21" fmla="*/ 140673 w 1943662"/>
              <a:gd name="connsiteY21" fmla="*/ 1473736 h 1943662"/>
              <a:gd name="connsiteX22" fmla="*/ 130223 w 1943662"/>
              <a:gd name="connsiteY22" fmla="*/ 1458108 h 1943662"/>
              <a:gd name="connsiteX23" fmla="*/ 41499 w 1943662"/>
              <a:gd name="connsiteY23" fmla="*/ 1240936 h 1943662"/>
              <a:gd name="connsiteX24" fmla="*/ 1902163 w 1943662"/>
              <a:gd name="connsiteY24" fmla="*/ 1240936 h 1943662"/>
              <a:gd name="connsiteX25" fmla="*/ 1878284 w 1943662"/>
              <a:gd name="connsiteY25" fmla="*/ 1321336 h 1943662"/>
              <a:gd name="connsiteX26" fmla="*/ 65378 w 1943662"/>
              <a:gd name="connsiteY26" fmla="*/ 1321336 h 1943662"/>
              <a:gd name="connsiteX27" fmla="*/ 11765 w 1943662"/>
              <a:gd name="connsiteY27" fmla="*/ 1088536 h 1943662"/>
              <a:gd name="connsiteX28" fmla="*/ 1931897 w 1943662"/>
              <a:gd name="connsiteY28" fmla="*/ 1088536 h 1943662"/>
              <a:gd name="connsiteX29" fmla="*/ 1923918 w 1943662"/>
              <a:gd name="connsiteY29" fmla="*/ 1167689 h 1943662"/>
              <a:gd name="connsiteX30" fmla="*/ 1923548 w 1943662"/>
              <a:gd name="connsiteY30" fmla="*/ 1168936 h 1943662"/>
              <a:gd name="connsiteX31" fmla="*/ 20115 w 1943662"/>
              <a:gd name="connsiteY31" fmla="*/ 1168936 h 1943662"/>
              <a:gd name="connsiteX32" fmla="*/ 19745 w 1943662"/>
              <a:gd name="connsiteY32" fmla="*/ 1167689 h 1943662"/>
              <a:gd name="connsiteX33" fmla="*/ 3038 w 1943662"/>
              <a:gd name="connsiteY33" fmla="*/ 936136 h 1943662"/>
              <a:gd name="connsiteX34" fmla="*/ 1940625 w 1943662"/>
              <a:gd name="connsiteY34" fmla="*/ 936136 h 1943662"/>
              <a:gd name="connsiteX35" fmla="*/ 1943662 w 1943662"/>
              <a:gd name="connsiteY35" fmla="*/ 971831 h 1943662"/>
              <a:gd name="connsiteX36" fmla="*/ 1939155 w 1943662"/>
              <a:gd name="connsiteY36" fmla="*/ 1016536 h 1943662"/>
              <a:gd name="connsiteX37" fmla="*/ 4507 w 1943662"/>
              <a:gd name="connsiteY37" fmla="*/ 1016536 h 1943662"/>
              <a:gd name="connsiteX38" fmla="*/ 0 w 1943662"/>
              <a:gd name="connsiteY38" fmla="*/ 971831 h 1943662"/>
              <a:gd name="connsiteX39" fmla="*/ 19866 w 1943662"/>
              <a:gd name="connsiteY39" fmla="*/ 783736 h 1943662"/>
              <a:gd name="connsiteX40" fmla="*/ 1923796 w 1943662"/>
              <a:gd name="connsiteY40" fmla="*/ 783736 h 1943662"/>
              <a:gd name="connsiteX41" fmla="*/ 1929533 w 1943662"/>
              <a:gd name="connsiteY41" fmla="*/ 805790 h 1943662"/>
              <a:gd name="connsiteX42" fmla="*/ 1934498 w 1943662"/>
              <a:gd name="connsiteY42" fmla="*/ 864136 h 1943662"/>
              <a:gd name="connsiteX43" fmla="*/ 9164 w 1943662"/>
              <a:gd name="connsiteY43" fmla="*/ 864136 h 1943662"/>
              <a:gd name="connsiteX44" fmla="*/ 14129 w 1943662"/>
              <a:gd name="connsiteY44" fmla="*/ 805790 h 1943662"/>
              <a:gd name="connsiteX45" fmla="*/ 62240 w 1943662"/>
              <a:gd name="connsiteY45" fmla="*/ 631336 h 1943662"/>
              <a:gd name="connsiteX46" fmla="*/ 1881422 w 1943662"/>
              <a:gd name="connsiteY46" fmla="*/ 631336 h 1943662"/>
              <a:gd name="connsiteX47" fmla="*/ 1888713 w 1943662"/>
              <a:gd name="connsiteY47" fmla="*/ 648879 h 1943662"/>
              <a:gd name="connsiteX48" fmla="*/ 1905065 w 1943662"/>
              <a:gd name="connsiteY48" fmla="*/ 711736 h 1943662"/>
              <a:gd name="connsiteX49" fmla="*/ 38597 w 1943662"/>
              <a:gd name="connsiteY49" fmla="*/ 711736 h 1943662"/>
              <a:gd name="connsiteX50" fmla="*/ 54950 w 1943662"/>
              <a:gd name="connsiteY50" fmla="*/ 648879 h 1943662"/>
              <a:gd name="connsiteX51" fmla="*/ 136968 w 1943662"/>
              <a:gd name="connsiteY51" fmla="*/ 478936 h 1943662"/>
              <a:gd name="connsiteX52" fmla="*/ 1806694 w 1943662"/>
              <a:gd name="connsiteY52" fmla="*/ 478936 h 1943662"/>
              <a:gd name="connsiteX53" fmla="*/ 1847829 w 1943662"/>
              <a:gd name="connsiteY53" fmla="*/ 550502 h 1943662"/>
              <a:gd name="connsiteX54" fmla="*/ 1851500 w 1943662"/>
              <a:gd name="connsiteY54" fmla="*/ 559336 h 1943662"/>
              <a:gd name="connsiteX55" fmla="*/ 92163 w 1943662"/>
              <a:gd name="connsiteY55" fmla="*/ 559336 h 1943662"/>
              <a:gd name="connsiteX56" fmla="*/ 95834 w 1943662"/>
              <a:gd name="connsiteY56" fmla="*/ 550502 h 1943662"/>
              <a:gd name="connsiteX57" fmla="*/ 250078 w 1943662"/>
              <a:gd name="connsiteY57" fmla="*/ 326536 h 1943662"/>
              <a:gd name="connsiteX58" fmla="*/ 1693584 w 1943662"/>
              <a:gd name="connsiteY58" fmla="*/ 326536 h 1943662"/>
              <a:gd name="connsiteX59" fmla="*/ 1759920 w 1943662"/>
              <a:gd name="connsiteY59" fmla="*/ 406936 h 1943662"/>
              <a:gd name="connsiteX60" fmla="*/ 183742 w 1943662"/>
              <a:gd name="connsiteY60" fmla="*/ 406936 h 1943662"/>
              <a:gd name="connsiteX61" fmla="*/ 418579 w 1943662"/>
              <a:gd name="connsiteY61" fmla="*/ 174136 h 1943662"/>
              <a:gd name="connsiteX62" fmla="*/ 1525084 w 1943662"/>
              <a:gd name="connsiteY62" fmla="*/ 174136 h 1943662"/>
              <a:gd name="connsiteX63" fmla="*/ 1622529 w 1943662"/>
              <a:gd name="connsiteY63" fmla="*/ 254536 h 1943662"/>
              <a:gd name="connsiteX64" fmla="*/ 321133 w 1943662"/>
              <a:gd name="connsiteY64" fmla="*/ 254536 h 1943662"/>
              <a:gd name="connsiteX65" fmla="*/ 971832 w 1943662"/>
              <a:gd name="connsiteY65" fmla="*/ 0 h 1943662"/>
              <a:gd name="connsiteX66" fmla="*/ 1350111 w 1943662"/>
              <a:gd name="connsiteY66" fmla="*/ 76372 h 1943662"/>
              <a:gd name="connsiteX67" fmla="*/ 1403595 w 1943662"/>
              <a:gd name="connsiteY67" fmla="*/ 102136 h 1943662"/>
              <a:gd name="connsiteX68" fmla="*/ 540067 w 1943662"/>
              <a:gd name="connsiteY68" fmla="*/ 102136 h 1943662"/>
              <a:gd name="connsiteX69" fmla="*/ 593551 w 1943662"/>
              <a:gd name="connsiteY69" fmla="*/ 76372 h 1943662"/>
              <a:gd name="connsiteX70" fmla="*/ 971832 w 1943662"/>
              <a:gd name="connsiteY70" fmla="*/ 0 h 1943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943662" h="1943662">
                <a:moveTo>
                  <a:pt x="564536" y="1850536"/>
                </a:moveTo>
                <a:lnTo>
                  <a:pt x="1379127" y="1850536"/>
                </a:lnTo>
                <a:lnTo>
                  <a:pt x="1307505" y="1884131"/>
                </a:lnTo>
                <a:cubicBezTo>
                  <a:pt x="1202886" y="1922638"/>
                  <a:pt x="1089814" y="1943662"/>
                  <a:pt x="971832" y="1943662"/>
                </a:cubicBezTo>
                <a:cubicBezTo>
                  <a:pt x="853849" y="1943662"/>
                  <a:pt x="740777" y="1922638"/>
                  <a:pt x="636158" y="1884131"/>
                </a:cubicBezTo>
                <a:close/>
                <a:moveTo>
                  <a:pt x="328005" y="1698136"/>
                </a:moveTo>
                <a:lnTo>
                  <a:pt x="1615658" y="1698136"/>
                </a:lnTo>
                <a:lnTo>
                  <a:pt x="1592463" y="1719708"/>
                </a:lnTo>
                <a:lnTo>
                  <a:pt x="1508090" y="1778536"/>
                </a:lnTo>
                <a:lnTo>
                  <a:pt x="435573" y="1778536"/>
                </a:lnTo>
                <a:lnTo>
                  <a:pt x="351200" y="1719708"/>
                </a:lnTo>
                <a:close/>
                <a:moveTo>
                  <a:pt x="188813" y="1545736"/>
                </a:moveTo>
                <a:lnTo>
                  <a:pt x="1754849" y="1545736"/>
                </a:lnTo>
                <a:lnTo>
                  <a:pt x="1743765" y="1562314"/>
                </a:lnTo>
                <a:lnTo>
                  <a:pt x="1688938" y="1626136"/>
                </a:lnTo>
                <a:lnTo>
                  <a:pt x="254725" y="1626136"/>
                </a:lnTo>
                <a:lnTo>
                  <a:pt x="199898" y="1562314"/>
                </a:lnTo>
                <a:close/>
                <a:moveTo>
                  <a:pt x="98910" y="1393336"/>
                </a:moveTo>
                <a:lnTo>
                  <a:pt x="1844752" y="1393336"/>
                </a:lnTo>
                <a:lnTo>
                  <a:pt x="1813439" y="1458108"/>
                </a:lnTo>
                <a:lnTo>
                  <a:pt x="1802990" y="1473736"/>
                </a:lnTo>
                <a:lnTo>
                  <a:pt x="140673" y="1473736"/>
                </a:lnTo>
                <a:lnTo>
                  <a:pt x="130223" y="1458108"/>
                </a:lnTo>
                <a:close/>
                <a:moveTo>
                  <a:pt x="41499" y="1240936"/>
                </a:moveTo>
                <a:lnTo>
                  <a:pt x="1902163" y="1240936"/>
                </a:lnTo>
                <a:lnTo>
                  <a:pt x="1878284" y="1321336"/>
                </a:lnTo>
                <a:lnTo>
                  <a:pt x="65378" y="1321336"/>
                </a:lnTo>
                <a:close/>
                <a:moveTo>
                  <a:pt x="11765" y="1088536"/>
                </a:moveTo>
                <a:lnTo>
                  <a:pt x="1931897" y="1088536"/>
                </a:lnTo>
                <a:lnTo>
                  <a:pt x="1923918" y="1167689"/>
                </a:lnTo>
                <a:lnTo>
                  <a:pt x="1923548" y="1168936"/>
                </a:lnTo>
                <a:lnTo>
                  <a:pt x="20115" y="1168936"/>
                </a:lnTo>
                <a:lnTo>
                  <a:pt x="19745" y="1167689"/>
                </a:lnTo>
                <a:close/>
                <a:moveTo>
                  <a:pt x="3038" y="936136"/>
                </a:moveTo>
                <a:lnTo>
                  <a:pt x="1940625" y="936136"/>
                </a:lnTo>
                <a:lnTo>
                  <a:pt x="1943662" y="971831"/>
                </a:lnTo>
                <a:lnTo>
                  <a:pt x="1939155" y="1016536"/>
                </a:lnTo>
                <a:lnTo>
                  <a:pt x="4507" y="1016536"/>
                </a:lnTo>
                <a:lnTo>
                  <a:pt x="0" y="971831"/>
                </a:lnTo>
                <a:close/>
                <a:moveTo>
                  <a:pt x="19866" y="783736"/>
                </a:moveTo>
                <a:lnTo>
                  <a:pt x="1923796" y="783736"/>
                </a:lnTo>
                <a:lnTo>
                  <a:pt x="1929533" y="805790"/>
                </a:lnTo>
                <a:lnTo>
                  <a:pt x="1934498" y="864136"/>
                </a:lnTo>
                <a:lnTo>
                  <a:pt x="9164" y="864136"/>
                </a:lnTo>
                <a:lnTo>
                  <a:pt x="14129" y="805790"/>
                </a:lnTo>
                <a:close/>
                <a:moveTo>
                  <a:pt x="62240" y="631336"/>
                </a:moveTo>
                <a:lnTo>
                  <a:pt x="1881422" y="631336"/>
                </a:lnTo>
                <a:lnTo>
                  <a:pt x="1888713" y="648879"/>
                </a:lnTo>
                <a:lnTo>
                  <a:pt x="1905065" y="711736"/>
                </a:lnTo>
                <a:lnTo>
                  <a:pt x="38597" y="711736"/>
                </a:lnTo>
                <a:lnTo>
                  <a:pt x="54950" y="648879"/>
                </a:lnTo>
                <a:close/>
                <a:moveTo>
                  <a:pt x="136968" y="478936"/>
                </a:moveTo>
                <a:lnTo>
                  <a:pt x="1806694" y="478936"/>
                </a:lnTo>
                <a:lnTo>
                  <a:pt x="1847829" y="550502"/>
                </a:lnTo>
                <a:lnTo>
                  <a:pt x="1851500" y="559336"/>
                </a:lnTo>
                <a:lnTo>
                  <a:pt x="92163" y="559336"/>
                </a:lnTo>
                <a:lnTo>
                  <a:pt x="95834" y="550502"/>
                </a:lnTo>
                <a:close/>
                <a:moveTo>
                  <a:pt x="250078" y="326536"/>
                </a:moveTo>
                <a:lnTo>
                  <a:pt x="1693584" y="326536"/>
                </a:lnTo>
                <a:lnTo>
                  <a:pt x="1759920" y="406936"/>
                </a:lnTo>
                <a:lnTo>
                  <a:pt x="183742" y="406936"/>
                </a:lnTo>
                <a:close/>
                <a:moveTo>
                  <a:pt x="418579" y="174136"/>
                </a:moveTo>
                <a:lnTo>
                  <a:pt x="1525084" y="174136"/>
                </a:lnTo>
                <a:lnTo>
                  <a:pt x="1622529" y="254536"/>
                </a:lnTo>
                <a:lnTo>
                  <a:pt x="321133" y="254536"/>
                </a:lnTo>
                <a:close/>
                <a:moveTo>
                  <a:pt x="971832" y="0"/>
                </a:moveTo>
                <a:cubicBezTo>
                  <a:pt x="1106013" y="0"/>
                  <a:pt x="1233843" y="27194"/>
                  <a:pt x="1350111" y="76372"/>
                </a:cubicBezTo>
                <a:lnTo>
                  <a:pt x="1403595" y="102136"/>
                </a:lnTo>
                <a:lnTo>
                  <a:pt x="540067" y="102136"/>
                </a:lnTo>
                <a:lnTo>
                  <a:pt x="593551" y="76372"/>
                </a:lnTo>
                <a:cubicBezTo>
                  <a:pt x="709819" y="27194"/>
                  <a:pt x="837650" y="0"/>
                  <a:pt x="971832" y="0"/>
                </a:cubicBezTo>
                <a:close/>
              </a:path>
            </a:pathLst>
          </a:custGeom>
          <a:solidFill>
            <a:srgbClr val="5CB2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userDrawn="1"/>
        </p:nvGrpSpPr>
        <p:grpSpPr>
          <a:xfrm>
            <a:off x="446948" y="452352"/>
            <a:ext cx="11298099" cy="5994933"/>
            <a:chOff x="1095373" y="773966"/>
            <a:chExt cx="10001250" cy="4953000"/>
          </a:xfrm>
        </p:grpSpPr>
        <p:sp>
          <p:nvSpPr>
            <p:cNvPr id="24" name="矩形: 圆角 23"/>
            <p:cNvSpPr/>
            <p:nvPr/>
          </p:nvSpPr>
          <p:spPr>
            <a:xfrm>
              <a:off x="1095373" y="773966"/>
              <a:ext cx="10001250" cy="4953000"/>
            </a:xfrm>
            <a:prstGeom prst="roundRect">
              <a:avLst>
                <a:gd name="adj" fmla="val 4916"/>
              </a:avLst>
            </a:prstGeom>
            <a:solidFill>
              <a:schemeClr val="bg1"/>
            </a:solidFill>
            <a:ln w="38100">
              <a:solidFill>
                <a:schemeClr val="bg1"/>
              </a:solidFill>
            </a:ln>
            <a:effectLst>
              <a:outerShdw blurRad="127000" dist="127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圆角 24"/>
            <p:cNvSpPr/>
            <p:nvPr/>
          </p:nvSpPr>
          <p:spPr>
            <a:xfrm>
              <a:off x="1285872" y="945416"/>
              <a:ext cx="9610728" cy="4637248"/>
            </a:xfrm>
            <a:prstGeom prst="roundRect">
              <a:avLst>
                <a:gd name="adj" fmla="val 6070"/>
              </a:avLst>
            </a:prstGeom>
            <a:noFill/>
            <a:ln w="28575">
              <a:solidFill>
                <a:srgbClr val="7AD5E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Click="0" advTm="2000"/>
    </mc:Choice>
    <mc:Fallback>
      <p:transition spd="slow" advClick="0" advTm="2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19F6D56-7CAF-4105-9076-4377878E9FE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10276A0-B414-4D70-921F-B6CF6982DFDB}" type="slidenum">
              <a:rPr lang="zh-CN" altLang="en-US" smtClean="0"/>
            </a:fld>
            <a:endParaRPr lang="zh-CN" altLang="en-US"/>
          </a:p>
        </p:txBody>
      </p:sp>
      <p:sp>
        <p:nvSpPr>
          <p:cNvPr id="8" name="标题 1"/>
          <p:cNvSpPr txBox="1"/>
          <p:nvPr userDrawn="1"/>
        </p:nvSpPr>
        <p:spPr>
          <a:xfrm>
            <a:off x="972345" y="2944699"/>
            <a:ext cx="3780630" cy="1425802"/>
          </a:xfrm>
          <a:prstGeom prst="rect">
            <a:avLst/>
          </a:prstGeom>
        </p:spPr>
        <p:txBody>
          <a:bodyPr vert="horz" lIns="91440" tIns="45720" rIns="91440" bIns="45720" rtlCol="0" anchor="ctr">
            <a:normAutofit fontScale="3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4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版权声明</a:t>
            </a:r>
            <a:b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b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感谢您下载平台上提供的</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作品，为了您和熊猫办公以及原创作者的利益，请勿复制、传播、销售，否则将承担法律责任！熊猫办公将对作品进行维权，按照传播下载次数进行十倍的索取赔偿！</a:t>
            </a:r>
            <a:b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b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在熊猫办公出售的</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模板是免版税类（</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RF</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Royalty-Free</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）正版受</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中国人民共和国著作法</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和</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世界版权公约</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的保护，作品的所有权、版权和著作权归熊猫办公所有，您下载的是</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模板素材的使用权。</a:t>
            </a:r>
            <a:b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不得将熊猫办公的</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模板、</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素材，本身用于再出售，或者出租、出借、转让、分销、发布或者作为礼物供他人使用，不得转授权、出卖、转让本协议或者本协议中的权利。</a:t>
            </a:r>
            <a:br>
              <a:rPr lang="zh-CN" altLang="en-US"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endParaRPr lang="zh-CN" altLang="en-US"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2000"/>
    </mc:Choice>
    <mc:Fallback>
      <p:transition spd="slow" advClick="0" advTm="2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19F6D56-7CAF-4105-9076-4377878E9FE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10276A0-B414-4D70-921F-B6CF6982DFDB}" type="slidenum">
              <a:rPr lang="zh-CN" altLang="en-US" smtClean="0"/>
            </a:fld>
            <a:endParaRPr lang="zh-CN" altLang="en-US"/>
          </a:p>
        </p:txBody>
      </p:sp>
      <p:sp>
        <p:nvSpPr>
          <p:cNvPr id="8" name="标题 1"/>
          <p:cNvSpPr txBox="1"/>
          <p:nvPr userDrawn="1"/>
        </p:nvSpPr>
        <p:spPr>
          <a:xfrm>
            <a:off x="915591" y="2781073"/>
            <a:ext cx="3780630" cy="1425802"/>
          </a:xfrm>
          <a:prstGeom prst="rect">
            <a:avLst/>
          </a:prstGeom>
        </p:spPr>
        <p:txBody>
          <a:bodyPr vert="horz" lIns="91440" tIns="45720" rIns="91440" bIns="45720" rtlCol="0" anchor="ctr">
            <a:normAutofit fontScale="3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4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版权声明</a:t>
            </a:r>
            <a:b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b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感谢您下载平台上提供的</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作品，为了您和熊猫办公以及原创作者的利益，请勿复制、传播、销售，否则将承担法律责任！熊猫办公将对作品进行维权，按照传播下载次数进行十倍的索取赔偿！</a:t>
            </a:r>
            <a:b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b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在熊猫办公出售的</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模板是免版税类（</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RF</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Royalty-Free</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）正版受</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中国人民共和国著作法</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和</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世界版权公约</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的保护，作品的所有权、版权和著作权归熊猫办公所有，您下载的是</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模板素材的使用权。</a:t>
            </a:r>
            <a:b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不得将熊猫办公的</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模板、</a:t>
            </a:r>
            <a:r>
              <a:rPr lang="en-US" altLang="zh-CN"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素材，本身用于再出售，或者出租、出借、转让、分销、发布或者作为礼物供他人使用，不得转授权、出卖、转让本协议或者本协议中的权利。</a:t>
            </a:r>
            <a:br>
              <a:rPr lang="zh-CN" altLang="en-US"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endParaRPr lang="zh-CN" altLang="en-US" spc="12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2000"/>
    </mc:Choice>
    <mc:Fallback>
      <p:transition spd="slow" advClick="0" advTm="2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19F6D56-7CAF-4105-9076-4377878E9F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10276A0-B414-4D70-921F-B6CF6982DFD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2000"/>
    </mc:Choice>
    <mc:Fallback>
      <p:transition spd="slow" advClick="0" advTm="2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19F6D56-7CAF-4105-9076-4377878E9F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10276A0-B414-4D70-921F-B6CF6982DFD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2000"/>
    </mc:Choice>
    <mc:Fallback>
      <p:transition spd="slow" advClick="0" advTm="2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advClick="0" advTm="2000"/>
    </mc:Choice>
    <mc:Fallback>
      <p:transition spd="slow" advClick="0" advTm="200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9F6D56-7CAF-4105-9076-4377878E9FE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0276A0-B414-4D70-921F-B6CF6982DFD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Requires="p14">
      <p:transition spd="slow" p14:dur="2000" advClick="0" advTm="2000"/>
    </mc:Choice>
    <mc:Fallback>
      <p:transition spd="slow" advClick="0" advTm="2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4.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5.png"/><Relationship Id="rId3" Type="http://schemas.openxmlformats.org/officeDocument/2006/relationships/tags" Target="../tags/tag5.xml"/><Relationship Id="rId2" Type="http://schemas.microsoft.com/office/2007/relationships/media" Target="../media/media2.mp4"/><Relationship Id="rId1" Type="http://schemas.openxmlformats.org/officeDocument/2006/relationships/video" Target="../media/media2.mp4"/></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8.xml"/><Relationship Id="rId4" Type="http://schemas.openxmlformats.org/officeDocument/2006/relationships/image" Target="../media/image6.png"/><Relationship Id="rId3" Type="http://schemas.microsoft.com/office/2007/relationships/media" Target="../media/media3.mp3"/><Relationship Id="rId2" Type="http://schemas.openxmlformats.org/officeDocument/2006/relationships/audio" Target="NULL" TargetMode="Externa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8.xml"/><Relationship Id="rId2" Type="http://schemas.openxmlformats.org/officeDocument/2006/relationships/tags" Target="../tags/tag8.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6.png"/><Relationship Id="rId7" Type="http://schemas.microsoft.com/office/2007/relationships/media" Target="../media/media3.mp3"/><Relationship Id="rId6" Type="http://schemas.openxmlformats.org/officeDocument/2006/relationships/audio" Target="NULL" TargetMode="Externa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image" Target="../media/image7.png"/><Relationship Id="rId2" Type="http://schemas.openxmlformats.org/officeDocument/2006/relationships/tags" Target="../tags/tag10.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6.png"/><Relationship Id="rId7" Type="http://schemas.microsoft.com/office/2007/relationships/media" Target="../media/media3.mp3"/><Relationship Id="rId6" Type="http://schemas.openxmlformats.org/officeDocument/2006/relationships/audio" Target="NULL" TargetMode="Externa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image" Target="../media/image7.png"/><Relationship Id="rId2" Type="http://schemas.openxmlformats.org/officeDocument/2006/relationships/tags" Target="../tags/tag14.xml"/><Relationship Id="rId1" Type="http://schemas.openxmlformats.org/officeDocument/2006/relationships/tags" Target="../tags/tag13.xml"/></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image" Target="../media/image7.png"/><Relationship Id="rId2" Type="http://schemas.openxmlformats.org/officeDocument/2006/relationships/tags" Target="../tags/tag18.xml"/><Relationship Id="rId1" Type="http://schemas.openxmlformats.org/officeDocument/2006/relationships/tags" Target="../tags/tag17.xml"/></Relationships>
</file>

<file path=ppt/slides/_rels/slide11.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6" Type="http://schemas.openxmlformats.org/officeDocument/2006/relationships/notesSlide" Target="../notesSlides/notesSlide4.xml"/><Relationship Id="rId15" Type="http://schemas.openxmlformats.org/officeDocument/2006/relationships/slideLayout" Target="../slideLayouts/slideLayout8.xml"/><Relationship Id="rId14" Type="http://schemas.openxmlformats.org/officeDocument/2006/relationships/tags" Target="../tags/tag34.xml"/><Relationship Id="rId13" Type="http://schemas.openxmlformats.org/officeDocument/2006/relationships/tags" Target="../tags/tag33.xml"/><Relationship Id="rId12" Type="http://schemas.openxmlformats.org/officeDocument/2006/relationships/tags" Target="../tags/tag32.xml"/><Relationship Id="rId11" Type="http://schemas.openxmlformats.org/officeDocument/2006/relationships/tags" Target="../tags/tag31.xml"/><Relationship Id="rId10" Type="http://schemas.openxmlformats.org/officeDocument/2006/relationships/tags" Target="../tags/tag30.xml"/><Relationship Id="rId1" Type="http://schemas.openxmlformats.org/officeDocument/2006/relationships/tags" Target="../tags/tag21.xml"/></Relationships>
</file>

<file path=ppt/slides/_rels/slide12.xml.rels><?xml version="1.0" encoding="UTF-8" standalone="yes"?>
<Relationships xmlns="http://schemas.openxmlformats.org/package/2006/relationships"><Relationship Id="rId9" Type="http://schemas.openxmlformats.org/officeDocument/2006/relationships/tags" Target="../tags/tag43.xml"/><Relationship Id="rId8" Type="http://schemas.openxmlformats.org/officeDocument/2006/relationships/tags" Target="../tags/tag42.xml"/><Relationship Id="rId7" Type="http://schemas.openxmlformats.org/officeDocument/2006/relationships/tags" Target="../tags/tag41.x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 Id="rId3" Type="http://schemas.openxmlformats.org/officeDocument/2006/relationships/tags" Target="../tags/tag37.xml"/><Relationship Id="rId2" Type="http://schemas.openxmlformats.org/officeDocument/2006/relationships/tags" Target="../tags/tag36.xml"/><Relationship Id="rId17" Type="http://schemas.openxmlformats.org/officeDocument/2006/relationships/notesSlide" Target="../notesSlides/notesSlide5.xml"/><Relationship Id="rId16" Type="http://schemas.openxmlformats.org/officeDocument/2006/relationships/slideLayout" Target="../slideLayouts/slideLayout8.xml"/><Relationship Id="rId15" Type="http://schemas.openxmlformats.org/officeDocument/2006/relationships/tags" Target="../tags/tag49.xml"/><Relationship Id="rId14" Type="http://schemas.openxmlformats.org/officeDocument/2006/relationships/tags" Target="../tags/tag48.xml"/><Relationship Id="rId13" Type="http://schemas.openxmlformats.org/officeDocument/2006/relationships/tags" Target="../tags/tag47.xml"/><Relationship Id="rId12" Type="http://schemas.openxmlformats.org/officeDocument/2006/relationships/tags" Target="../tags/tag46.xml"/><Relationship Id="rId11" Type="http://schemas.openxmlformats.org/officeDocument/2006/relationships/tags" Target="../tags/tag45.xml"/><Relationship Id="rId10" Type="http://schemas.openxmlformats.org/officeDocument/2006/relationships/tags" Target="../tags/tag44.xml"/><Relationship Id="rId1" Type="http://schemas.openxmlformats.org/officeDocument/2006/relationships/tags" Target="../tags/tag35.xml"/></Relationships>
</file>

<file path=ppt/slides/_rels/slide13.xml.rels><?xml version="1.0" encoding="UTF-8" standalone="yes"?>
<Relationships xmlns="http://schemas.openxmlformats.org/package/2006/relationships"><Relationship Id="rId9" Type="http://schemas.openxmlformats.org/officeDocument/2006/relationships/tags" Target="../tags/tag58.xml"/><Relationship Id="rId8" Type="http://schemas.openxmlformats.org/officeDocument/2006/relationships/tags" Target="../tags/tag57.xml"/><Relationship Id="rId7" Type="http://schemas.openxmlformats.org/officeDocument/2006/relationships/tags" Target="../tags/tag56.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 Id="rId3" Type="http://schemas.openxmlformats.org/officeDocument/2006/relationships/tags" Target="../tags/tag52.xml"/><Relationship Id="rId28" Type="http://schemas.openxmlformats.org/officeDocument/2006/relationships/notesSlide" Target="../notesSlides/notesSlide6.xml"/><Relationship Id="rId27" Type="http://schemas.openxmlformats.org/officeDocument/2006/relationships/slideLayout" Target="../slideLayouts/slideLayout8.xml"/><Relationship Id="rId26" Type="http://schemas.openxmlformats.org/officeDocument/2006/relationships/tags" Target="../tags/tag72.xml"/><Relationship Id="rId25" Type="http://schemas.openxmlformats.org/officeDocument/2006/relationships/image" Target="../media/image6.png"/><Relationship Id="rId24" Type="http://schemas.microsoft.com/office/2007/relationships/media" Target="../media/media3.mp3"/><Relationship Id="rId23" Type="http://schemas.openxmlformats.org/officeDocument/2006/relationships/audio" Target="NULL" TargetMode="External"/><Relationship Id="rId22" Type="http://schemas.openxmlformats.org/officeDocument/2006/relationships/tags" Target="../tags/tag71.xml"/><Relationship Id="rId21" Type="http://schemas.openxmlformats.org/officeDocument/2006/relationships/tags" Target="../tags/tag70.xml"/><Relationship Id="rId20" Type="http://schemas.openxmlformats.org/officeDocument/2006/relationships/tags" Target="../tags/tag69.xml"/><Relationship Id="rId2" Type="http://schemas.openxmlformats.org/officeDocument/2006/relationships/tags" Target="../tags/tag51.xml"/><Relationship Id="rId19" Type="http://schemas.openxmlformats.org/officeDocument/2006/relationships/tags" Target="../tags/tag68.xml"/><Relationship Id="rId18" Type="http://schemas.openxmlformats.org/officeDocument/2006/relationships/tags" Target="../tags/tag67.xml"/><Relationship Id="rId17" Type="http://schemas.openxmlformats.org/officeDocument/2006/relationships/tags" Target="../tags/tag66.xml"/><Relationship Id="rId16" Type="http://schemas.openxmlformats.org/officeDocument/2006/relationships/tags" Target="../tags/tag65.xml"/><Relationship Id="rId15" Type="http://schemas.openxmlformats.org/officeDocument/2006/relationships/tags" Target="../tags/tag64.xml"/><Relationship Id="rId14" Type="http://schemas.openxmlformats.org/officeDocument/2006/relationships/tags" Target="../tags/tag63.xml"/><Relationship Id="rId13" Type="http://schemas.openxmlformats.org/officeDocument/2006/relationships/tags" Target="../tags/tag62.xml"/><Relationship Id="rId12" Type="http://schemas.openxmlformats.org/officeDocument/2006/relationships/tags" Target="../tags/tag61.xml"/><Relationship Id="rId11" Type="http://schemas.openxmlformats.org/officeDocument/2006/relationships/tags" Target="../tags/tag60.xml"/><Relationship Id="rId10" Type="http://schemas.openxmlformats.org/officeDocument/2006/relationships/tags" Target="../tags/tag59.xml"/><Relationship Id="rId1" Type="http://schemas.openxmlformats.org/officeDocument/2006/relationships/tags" Target="../tags/tag50.xml"/></Relationships>
</file>

<file path=ppt/slides/_rels/slide14.xml.rels><?xml version="1.0" encoding="UTF-8" standalone="yes"?>
<Relationships xmlns="http://schemas.openxmlformats.org/package/2006/relationships"><Relationship Id="rId9" Type="http://schemas.openxmlformats.org/officeDocument/2006/relationships/tags" Target="../tags/tag81.xml"/><Relationship Id="rId8" Type="http://schemas.openxmlformats.org/officeDocument/2006/relationships/tags" Target="../tags/tag80.xml"/><Relationship Id="rId7" Type="http://schemas.openxmlformats.org/officeDocument/2006/relationships/tags" Target="../tags/tag79.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2" Type="http://schemas.openxmlformats.org/officeDocument/2006/relationships/slideLayout" Target="../slideLayouts/slideLayout7.xml"/><Relationship Id="rId21" Type="http://schemas.openxmlformats.org/officeDocument/2006/relationships/image" Target="../media/image6.png"/><Relationship Id="rId20" Type="http://schemas.microsoft.com/office/2007/relationships/media" Target="../media/media3.mp3"/><Relationship Id="rId2" Type="http://schemas.openxmlformats.org/officeDocument/2006/relationships/tags" Target="../tags/tag74.xml"/><Relationship Id="rId19" Type="http://schemas.openxmlformats.org/officeDocument/2006/relationships/audio" Target="NULL" TargetMode="External"/><Relationship Id="rId18" Type="http://schemas.openxmlformats.org/officeDocument/2006/relationships/tags" Target="../tags/tag90.xml"/><Relationship Id="rId17" Type="http://schemas.openxmlformats.org/officeDocument/2006/relationships/tags" Target="../tags/tag89.xml"/><Relationship Id="rId16" Type="http://schemas.openxmlformats.org/officeDocument/2006/relationships/tags" Target="../tags/tag88.xml"/><Relationship Id="rId15" Type="http://schemas.openxmlformats.org/officeDocument/2006/relationships/tags" Target="../tags/tag87.xml"/><Relationship Id="rId14" Type="http://schemas.openxmlformats.org/officeDocument/2006/relationships/tags" Target="../tags/tag86.xml"/><Relationship Id="rId13" Type="http://schemas.openxmlformats.org/officeDocument/2006/relationships/tags" Target="../tags/tag85.xml"/><Relationship Id="rId12" Type="http://schemas.openxmlformats.org/officeDocument/2006/relationships/tags" Target="../tags/tag84.xml"/><Relationship Id="rId11" Type="http://schemas.openxmlformats.org/officeDocument/2006/relationships/tags" Target="../tags/tag83.xml"/><Relationship Id="rId10" Type="http://schemas.openxmlformats.org/officeDocument/2006/relationships/tags" Target="../tags/tag82.xml"/><Relationship Id="rId1" Type="http://schemas.openxmlformats.org/officeDocument/2006/relationships/tags" Target="../tags/tag73.xml"/></Relationships>
</file>

<file path=ppt/slides/_rels/slide15.xml.rels><?xml version="1.0" encoding="UTF-8" standalone="yes"?>
<Relationships xmlns="http://schemas.openxmlformats.org/package/2006/relationships"><Relationship Id="rId9" Type="http://schemas.openxmlformats.org/officeDocument/2006/relationships/tags" Target="../tags/tag99.xml"/><Relationship Id="rId8" Type="http://schemas.openxmlformats.org/officeDocument/2006/relationships/tags" Target="../tags/tag98.xml"/><Relationship Id="rId7" Type="http://schemas.openxmlformats.org/officeDocument/2006/relationships/tags" Target="../tags/tag97.xml"/><Relationship Id="rId6" Type="http://schemas.openxmlformats.org/officeDocument/2006/relationships/tags" Target="../tags/tag96.xml"/><Relationship Id="rId5" Type="http://schemas.openxmlformats.org/officeDocument/2006/relationships/tags" Target="../tags/tag95.xml"/><Relationship Id="rId43" Type="http://schemas.openxmlformats.org/officeDocument/2006/relationships/slideLayout" Target="../slideLayouts/slideLayout7.xml"/><Relationship Id="rId42" Type="http://schemas.openxmlformats.org/officeDocument/2006/relationships/image" Target="../media/image6.png"/><Relationship Id="rId41" Type="http://schemas.microsoft.com/office/2007/relationships/media" Target="../media/media3.mp3"/><Relationship Id="rId40" Type="http://schemas.openxmlformats.org/officeDocument/2006/relationships/audio" Target="NULL" TargetMode="External"/><Relationship Id="rId4" Type="http://schemas.openxmlformats.org/officeDocument/2006/relationships/tags" Target="../tags/tag94.xml"/><Relationship Id="rId39" Type="http://schemas.openxmlformats.org/officeDocument/2006/relationships/image" Target="../media/image11.jpeg"/><Relationship Id="rId38" Type="http://schemas.openxmlformats.org/officeDocument/2006/relationships/image" Target="../media/image10.jpeg"/><Relationship Id="rId37" Type="http://schemas.openxmlformats.org/officeDocument/2006/relationships/image" Target="../media/image9.jpeg"/><Relationship Id="rId36" Type="http://schemas.openxmlformats.org/officeDocument/2006/relationships/image" Target="../media/image8.png"/><Relationship Id="rId35" Type="http://schemas.openxmlformats.org/officeDocument/2006/relationships/tags" Target="../tags/tag125.xml"/><Relationship Id="rId34" Type="http://schemas.openxmlformats.org/officeDocument/2006/relationships/tags" Target="../tags/tag124.xml"/><Relationship Id="rId33" Type="http://schemas.openxmlformats.org/officeDocument/2006/relationships/tags" Target="../tags/tag123.xml"/><Relationship Id="rId32" Type="http://schemas.openxmlformats.org/officeDocument/2006/relationships/tags" Target="../tags/tag122.xml"/><Relationship Id="rId31" Type="http://schemas.openxmlformats.org/officeDocument/2006/relationships/tags" Target="../tags/tag121.xml"/><Relationship Id="rId30" Type="http://schemas.openxmlformats.org/officeDocument/2006/relationships/tags" Target="../tags/tag120.xml"/><Relationship Id="rId3" Type="http://schemas.openxmlformats.org/officeDocument/2006/relationships/tags" Target="../tags/tag93.xml"/><Relationship Id="rId29" Type="http://schemas.openxmlformats.org/officeDocument/2006/relationships/tags" Target="../tags/tag119.xml"/><Relationship Id="rId28" Type="http://schemas.openxmlformats.org/officeDocument/2006/relationships/tags" Target="../tags/tag118.xml"/><Relationship Id="rId27" Type="http://schemas.openxmlformats.org/officeDocument/2006/relationships/tags" Target="../tags/tag117.xml"/><Relationship Id="rId26" Type="http://schemas.openxmlformats.org/officeDocument/2006/relationships/tags" Target="../tags/tag116.xml"/><Relationship Id="rId25" Type="http://schemas.openxmlformats.org/officeDocument/2006/relationships/tags" Target="../tags/tag115.xml"/><Relationship Id="rId24" Type="http://schemas.openxmlformats.org/officeDocument/2006/relationships/tags" Target="../tags/tag114.xml"/><Relationship Id="rId23" Type="http://schemas.openxmlformats.org/officeDocument/2006/relationships/tags" Target="../tags/tag113.xml"/><Relationship Id="rId22" Type="http://schemas.openxmlformats.org/officeDocument/2006/relationships/tags" Target="../tags/tag112.xml"/><Relationship Id="rId21" Type="http://schemas.openxmlformats.org/officeDocument/2006/relationships/tags" Target="../tags/tag111.xml"/><Relationship Id="rId20" Type="http://schemas.openxmlformats.org/officeDocument/2006/relationships/tags" Target="../tags/tag110.xml"/><Relationship Id="rId2" Type="http://schemas.openxmlformats.org/officeDocument/2006/relationships/tags" Target="../tags/tag92.xml"/><Relationship Id="rId19" Type="http://schemas.openxmlformats.org/officeDocument/2006/relationships/tags" Target="../tags/tag109.xml"/><Relationship Id="rId18" Type="http://schemas.openxmlformats.org/officeDocument/2006/relationships/tags" Target="../tags/tag108.xml"/><Relationship Id="rId17" Type="http://schemas.openxmlformats.org/officeDocument/2006/relationships/tags" Target="../tags/tag107.xml"/><Relationship Id="rId16" Type="http://schemas.openxmlformats.org/officeDocument/2006/relationships/tags" Target="../tags/tag106.xml"/><Relationship Id="rId15" Type="http://schemas.openxmlformats.org/officeDocument/2006/relationships/tags" Target="../tags/tag105.xml"/><Relationship Id="rId14" Type="http://schemas.openxmlformats.org/officeDocument/2006/relationships/tags" Target="../tags/tag104.xml"/><Relationship Id="rId13" Type="http://schemas.openxmlformats.org/officeDocument/2006/relationships/tags" Target="../tags/tag103.xml"/><Relationship Id="rId12" Type="http://schemas.openxmlformats.org/officeDocument/2006/relationships/tags" Target="../tags/tag102.xml"/><Relationship Id="rId11" Type="http://schemas.openxmlformats.org/officeDocument/2006/relationships/tags" Target="../tags/tag101.xml"/><Relationship Id="rId10" Type="http://schemas.openxmlformats.org/officeDocument/2006/relationships/tags" Target="../tags/tag100.xml"/><Relationship Id="rId1" Type="http://schemas.openxmlformats.org/officeDocument/2006/relationships/tags" Target="../tags/tag9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2.jpeg"/><Relationship Id="rId1" Type="http://schemas.openxmlformats.org/officeDocument/2006/relationships/tags" Target="../tags/tag126.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27.xml"/></Relationships>
</file>

<file path=ppt/slides/_rels/slide18.xml.rels><?xml version="1.0" encoding="UTF-8" standalone="yes"?>
<Relationships xmlns="http://schemas.openxmlformats.org/package/2006/relationships"><Relationship Id="rId9" Type="http://schemas.openxmlformats.org/officeDocument/2006/relationships/image" Target="../media/image6.png"/><Relationship Id="rId8" Type="http://schemas.microsoft.com/office/2007/relationships/media" Target="../media/media3.mp3"/><Relationship Id="rId7" Type="http://schemas.openxmlformats.org/officeDocument/2006/relationships/audio" Target="NULL" TargetMode="Externa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tags" Target="../tags/tag129.xml"/><Relationship Id="rId12" Type="http://schemas.openxmlformats.org/officeDocument/2006/relationships/notesSlide" Target="../notesSlides/notesSlide7.xml"/><Relationship Id="rId11" Type="http://schemas.openxmlformats.org/officeDocument/2006/relationships/slideLayout" Target="../slideLayouts/slideLayout8.xml"/><Relationship Id="rId10" Type="http://schemas.openxmlformats.org/officeDocument/2006/relationships/tags" Target="../tags/tag130.xml"/><Relationship Id="rId1" Type="http://schemas.openxmlformats.org/officeDocument/2006/relationships/tags" Target="../tags/tag12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8.xml"/><Relationship Id="rId1" Type="http://schemas.openxmlformats.org/officeDocument/2006/relationships/tags" Target="../tags/tag131.xml"/></Relationships>
</file>

<file path=ppt/slides/_rels/slide20.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6.png"/><Relationship Id="rId4" Type="http://schemas.microsoft.com/office/2007/relationships/media" Target="../media/media3.mp3"/><Relationship Id="rId3" Type="http://schemas.openxmlformats.org/officeDocument/2006/relationships/audio" Target="NULL" TargetMode="External"/><Relationship Id="rId2" Type="http://schemas.openxmlformats.org/officeDocument/2006/relationships/tags" Target="../tags/tag133.xml"/><Relationship Id="rId1" Type="http://schemas.openxmlformats.org/officeDocument/2006/relationships/tags" Target="../tags/tag13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8.xml"/><Relationship Id="rId1" Type="http://schemas.openxmlformats.org/officeDocument/2006/relationships/tags" Target="../tags/tag13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8.xml"/><Relationship Id="rId1" Type="http://schemas.openxmlformats.org/officeDocument/2006/relationships/tags" Target="../tags/tag135.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8.xml"/><Relationship Id="rId1" Type="http://schemas.openxmlformats.org/officeDocument/2006/relationships/tags" Target="../tags/tag136.xml"/></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png"/><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6858000"/>
          </a:xfrm>
          <a:prstGeom prst="rect">
            <a:avLst/>
          </a:prstGeom>
          <a:solidFill>
            <a:srgbClr val="7AD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2" name="任意多边形: 形状 21"/>
          <p:cNvSpPr/>
          <p:nvPr/>
        </p:nvSpPr>
        <p:spPr>
          <a:xfrm flipV="1">
            <a:off x="-2" y="5619749"/>
            <a:ext cx="12192001" cy="1238249"/>
          </a:xfrm>
          <a:custGeom>
            <a:avLst/>
            <a:gdLst>
              <a:gd name="connsiteX0" fmla="*/ 11775799 w 12129742"/>
              <a:gd name="connsiteY0" fmla="*/ 1756345 h 1756451"/>
              <a:gd name="connsiteX1" fmla="*/ 12114982 w 12129742"/>
              <a:gd name="connsiteY1" fmla="*/ 1743977 h 1756451"/>
              <a:gd name="connsiteX2" fmla="*/ 12129742 w 12129742"/>
              <a:gd name="connsiteY2" fmla="*/ 1742461 h 1756451"/>
              <a:gd name="connsiteX3" fmla="*/ 12129742 w 12129742"/>
              <a:gd name="connsiteY3" fmla="*/ 0 h 1756451"/>
              <a:gd name="connsiteX4" fmla="*/ 0 w 12129742"/>
              <a:gd name="connsiteY4" fmla="*/ 0 h 1756451"/>
              <a:gd name="connsiteX5" fmla="*/ 0 w 12129742"/>
              <a:gd name="connsiteY5" fmla="*/ 1233952 h 1756451"/>
              <a:gd name="connsiteX6" fmla="*/ 178972 w 12129742"/>
              <a:gd name="connsiteY6" fmla="*/ 1262071 h 1756451"/>
              <a:gd name="connsiteX7" fmla="*/ 5218261 w 12129742"/>
              <a:gd name="connsiteY7" fmla="*/ 1435661 h 1756451"/>
              <a:gd name="connsiteX8" fmla="*/ 11775799 w 12129742"/>
              <a:gd name="connsiteY8" fmla="*/ 1756345 h 1756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29742" h="1756451">
                <a:moveTo>
                  <a:pt x="11775799" y="1756345"/>
                </a:moveTo>
                <a:cubicBezTo>
                  <a:pt x="11888860" y="1755662"/>
                  <a:pt x="12001921" y="1751692"/>
                  <a:pt x="12114982" y="1743977"/>
                </a:cubicBezTo>
                <a:lnTo>
                  <a:pt x="12129742" y="1742461"/>
                </a:lnTo>
                <a:lnTo>
                  <a:pt x="12129742" y="0"/>
                </a:lnTo>
                <a:lnTo>
                  <a:pt x="0" y="0"/>
                </a:lnTo>
                <a:lnTo>
                  <a:pt x="0" y="1233952"/>
                </a:lnTo>
                <a:lnTo>
                  <a:pt x="178972" y="1262071"/>
                </a:lnTo>
                <a:cubicBezTo>
                  <a:pt x="1858735" y="1552050"/>
                  <a:pt x="3538499" y="2112829"/>
                  <a:pt x="5218261" y="1435661"/>
                </a:cubicBezTo>
                <a:cubicBezTo>
                  <a:pt x="7404107" y="554474"/>
                  <a:pt x="9589953" y="1769548"/>
                  <a:pt x="11775799" y="1756345"/>
                </a:cubicBezTo>
                <a:close/>
              </a:path>
            </a:pathLst>
          </a:custGeom>
          <a:solidFill>
            <a:srgbClr val="16868C"/>
          </a:solidFill>
          <a:ln>
            <a:noFill/>
          </a:ln>
          <a:effectLst>
            <a:outerShdw blurRad="165100" dist="38100" dir="16200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任意多边形: 形状 16"/>
          <p:cNvSpPr/>
          <p:nvPr/>
        </p:nvSpPr>
        <p:spPr>
          <a:xfrm>
            <a:off x="-3" y="6084034"/>
            <a:ext cx="12192003" cy="811049"/>
          </a:xfrm>
          <a:custGeom>
            <a:avLst/>
            <a:gdLst>
              <a:gd name="connsiteX0" fmla="*/ 1273432 w 12191998"/>
              <a:gd name="connsiteY0" fmla="*/ 316 h 1491129"/>
              <a:gd name="connsiteX1" fmla="*/ 6779396 w 12191998"/>
              <a:gd name="connsiteY1" fmla="*/ 320790 h 1491129"/>
              <a:gd name="connsiteX2" fmla="*/ 8321067 w 12191998"/>
              <a:gd name="connsiteY2" fmla="*/ 316 h 1491129"/>
              <a:gd name="connsiteX3" fmla="*/ 12065122 w 12191998"/>
              <a:gd name="connsiteY3" fmla="*/ 633329 h 1491129"/>
              <a:gd name="connsiteX4" fmla="*/ 12191998 w 12191998"/>
              <a:gd name="connsiteY4" fmla="*/ 637901 h 1491129"/>
              <a:gd name="connsiteX5" fmla="*/ 12191998 w 12191998"/>
              <a:gd name="connsiteY5" fmla="*/ 1491129 h 1491129"/>
              <a:gd name="connsiteX6" fmla="*/ 0 w 12191998"/>
              <a:gd name="connsiteY6" fmla="*/ 1491129 h 1491129"/>
              <a:gd name="connsiteX7" fmla="*/ 0 w 12191998"/>
              <a:gd name="connsiteY7" fmla="*/ 209544 h 1491129"/>
              <a:gd name="connsiteX8" fmla="*/ 172240 w 12191998"/>
              <a:gd name="connsiteY8" fmla="*/ 149871 h 1491129"/>
              <a:gd name="connsiteX9" fmla="*/ 1273432 w 12191998"/>
              <a:gd name="connsiteY9" fmla="*/ 316 h 1491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1998" h="1491129">
                <a:moveTo>
                  <a:pt x="1273432" y="316"/>
                </a:moveTo>
                <a:cubicBezTo>
                  <a:pt x="3108754" y="22359"/>
                  <a:pt x="4944077" y="1188954"/>
                  <a:pt x="6779396" y="320790"/>
                </a:cubicBezTo>
                <a:cubicBezTo>
                  <a:pt x="7293286" y="77704"/>
                  <a:pt x="7807177" y="-5856"/>
                  <a:pt x="8321067" y="316"/>
                </a:cubicBezTo>
                <a:cubicBezTo>
                  <a:pt x="9569085" y="15305"/>
                  <a:pt x="10817103" y="559535"/>
                  <a:pt x="12065122" y="633329"/>
                </a:cubicBezTo>
                <a:lnTo>
                  <a:pt x="12191998" y="637901"/>
                </a:lnTo>
                <a:lnTo>
                  <a:pt x="12191998" y="1491129"/>
                </a:lnTo>
                <a:lnTo>
                  <a:pt x="0" y="1491129"/>
                </a:lnTo>
                <a:lnTo>
                  <a:pt x="0" y="209544"/>
                </a:lnTo>
                <a:lnTo>
                  <a:pt x="172240" y="149871"/>
                </a:lnTo>
                <a:cubicBezTo>
                  <a:pt x="539304" y="37280"/>
                  <a:pt x="906368" y="-4093"/>
                  <a:pt x="1273432" y="316"/>
                </a:cubicBezTo>
                <a:close/>
              </a:path>
            </a:pathLst>
          </a:custGeom>
          <a:solidFill>
            <a:srgbClr val="7AD5EA"/>
          </a:solidFill>
          <a:ln>
            <a:noFill/>
          </a:ln>
          <a:effectLst>
            <a:outerShdw blurRad="1651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形状 72"/>
          <p:cNvSpPr/>
          <p:nvPr/>
        </p:nvSpPr>
        <p:spPr>
          <a:xfrm rot="3077606">
            <a:off x="561179" y="327281"/>
            <a:ext cx="1385802" cy="1385802"/>
          </a:xfrm>
          <a:custGeom>
            <a:avLst/>
            <a:gdLst>
              <a:gd name="connsiteX0" fmla="*/ 564536 w 1943662"/>
              <a:gd name="connsiteY0" fmla="*/ 1850536 h 1943662"/>
              <a:gd name="connsiteX1" fmla="*/ 1379127 w 1943662"/>
              <a:gd name="connsiteY1" fmla="*/ 1850536 h 1943662"/>
              <a:gd name="connsiteX2" fmla="*/ 1307505 w 1943662"/>
              <a:gd name="connsiteY2" fmla="*/ 1884131 h 1943662"/>
              <a:gd name="connsiteX3" fmla="*/ 971832 w 1943662"/>
              <a:gd name="connsiteY3" fmla="*/ 1943662 h 1943662"/>
              <a:gd name="connsiteX4" fmla="*/ 636158 w 1943662"/>
              <a:gd name="connsiteY4" fmla="*/ 1884131 h 1943662"/>
              <a:gd name="connsiteX5" fmla="*/ 328005 w 1943662"/>
              <a:gd name="connsiteY5" fmla="*/ 1698136 h 1943662"/>
              <a:gd name="connsiteX6" fmla="*/ 1615658 w 1943662"/>
              <a:gd name="connsiteY6" fmla="*/ 1698136 h 1943662"/>
              <a:gd name="connsiteX7" fmla="*/ 1592463 w 1943662"/>
              <a:gd name="connsiteY7" fmla="*/ 1719708 h 1943662"/>
              <a:gd name="connsiteX8" fmla="*/ 1508090 w 1943662"/>
              <a:gd name="connsiteY8" fmla="*/ 1778536 h 1943662"/>
              <a:gd name="connsiteX9" fmla="*/ 435573 w 1943662"/>
              <a:gd name="connsiteY9" fmla="*/ 1778536 h 1943662"/>
              <a:gd name="connsiteX10" fmla="*/ 351200 w 1943662"/>
              <a:gd name="connsiteY10" fmla="*/ 1719708 h 1943662"/>
              <a:gd name="connsiteX11" fmla="*/ 188813 w 1943662"/>
              <a:gd name="connsiteY11" fmla="*/ 1545736 h 1943662"/>
              <a:gd name="connsiteX12" fmla="*/ 1754849 w 1943662"/>
              <a:gd name="connsiteY12" fmla="*/ 1545736 h 1943662"/>
              <a:gd name="connsiteX13" fmla="*/ 1743765 w 1943662"/>
              <a:gd name="connsiteY13" fmla="*/ 1562314 h 1943662"/>
              <a:gd name="connsiteX14" fmla="*/ 1688938 w 1943662"/>
              <a:gd name="connsiteY14" fmla="*/ 1626136 h 1943662"/>
              <a:gd name="connsiteX15" fmla="*/ 254725 w 1943662"/>
              <a:gd name="connsiteY15" fmla="*/ 1626136 h 1943662"/>
              <a:gd name="connsiteX16" fmla="*/ 199898 w 1943662"/>
              <a:gd name="connsiteY16" fmla="*/ 1562314 h 1943662"/>
              <a:gd name="connsiteX17" fmla="*/ 98910 w 1943662"/>
              <a:gd name="connsiteY17" fmla="*/ 1393336 h 1943662"/>
              <a:gd name="connsiteX18" fmla="*/ 1844752 w 1943662"/>
              <a:gd name="connsiteY18" fmla="*/ 1393336 h 1943662"/>
              <a:gd name="connsiteX19" fmla="*/ 1813439 w 1943662"/>
              <a:gd name="connsiteY19" fmla="*/ 1458108 h 1943662"/>
              <a:gd name="connsiteX20" fmla="*/ 1802990 w 1943662"/>
              <a:gd name="connsiteY20" fmla="*/ 1473736 h 1943662"/>
              <a:gd name="connsiteX21" fmla="*/ 140673 w 1943662"/>
              <a:gd name="connsiteY21" fmla="*/ 1473736 h 1943662"/>
              <a:gd name="connsiteX22" fmla="*/ 130223 w 1943662"/>
              <a:gd name="connsiteY22" fmla="*/ 1458108 h 1943662"/>
              <a:gd name="connsiteX23" fmla="*/ 41499 w 1943662"/>
              <a:gd name="connsiteY23" fmla="*/ 1240936 h 1943662"/>
              <a:gd name="connsiteX24" fmla="*/ 1902163 w 1943662"/>
              <a:gd name="connsiteY24" fmla="*/ 1240936 h 1943662"/>
              <a:gd name="connsiteX25" fmla="*/ 1878284 w 1943662"/>
              <a:gd name="connsiteY25" fmla="*/ 1321336 h 1943662"/>
              <a:gd name="connsiteX26" fmla="*/ 65378 w 1943662"/>
              <a:gd name="connsiteY26" fmla="*/ 1321336 h 1943662"/>
              <a:gd name="connsiteX27" fmla="*/ 11765 w 1943662"/>
              <a:gd name="connsiteY27" fmla="*/ 1088536 h 1943662"/>
              <a:gd name="connsiteX28" fmla="*/ 1931897 w 1943662"/>
              <a:gd name="connsiteY28" fmla="*/ 1088536 h 1943662"/>
              <a:gd name="connsiteX29" fmla="*/ 1923918 w 1943662"/>
              <a:gd name="connsiteY29" fmla="*/ 1167689 h 1943662"/>
              <a:gd name="connsiteX30" fmla="*/ 1923548 w 1943662"/>
              <a:gd name="connsiteY30" fmla="*/ 1168936 h 1943662"/>
              <a:gd name="connsiteX31" fmla="*/ 20115 w 1943662"/>
              <a:gd name="connsiteY31" fmla="*/ 1168936 h 1943662"/>
              <a:gd name="connsiteX32" fmla="*/ 19745 w 1943662"/>
              <a:gd name="connsiteY32" fmla="*/ 1167689 h 1943662"/>
              <a:gd name="connsiteX33" fmla="*/ 3038 w 1943662"/>
              <a:gd name="connsiteY33" fmla="*/ 936136 h 1943662"/>
              <a:gd name="connsiteX34" fmla="*/ 1940625 w 1943662"/>
              <a:gd name="connsiteY34" fmla="*/ 936136 h 1943662"/>
              <a:gd name="connsiteX35" fmla="*/ 1943662 w 1943662"/>
              <a:gd name="connsiteY35" fmla="*/ 971831 h 1943662"/>
              <a:gd name="connsiteX36" fmla="*/ 1939155 w 1943662"/>
              <a:gd name="connsiteY36" fmla="*/ 1016536 h 1943662"/>
              <a:gd name="connsiteX37" fmla="*/ 4507 w 1943662"/>
              <a:gd name="connsiteY37" fmla="*/ 1016536 h 1943662"/>
              <a:gd name="connsiteX38" fmla="*/ 0 w 1943662"/>
              <a:gd name="connsiteY38" fmla="*/ 971831 h 1943662"/>
              <a:gd name="connsiteX39" fmla="*/ 19866 w 1943662"/>
              <a:gd name="connsiteY39" fmla="*/ 783736 h 1943662"/>
              <a:gd name="connsiteX40" fmla="*/ 1923796 w 1943662"/>
              <a:gd name="connsiteY40" fmla="*/ 783736 h 1943662"/>
              <a:gd name="connsiteX41" fmla="*/ 1929533 w 1943662"/>
              <a:gd name="connsiteY41" fmla="*/ 805790 h 1943662"/>
              <a:gd name="connsiteX42" fmla="*/ 1934498 w 1943662"/>
              <a:gd name="connsiteY42" fmla="*/ 864136 h 1943662"/>
              <a:gd name="connsiteX43" fmla="*/ 9164 w 1943662"/>
              <a:gd name="connsiteY43" fmla="*/ 864136 h 1943662"/>
              <a:gd name="connsiteX44" fmla="*/ 14129 w 1943662"/>
              <a:gd name="connsiteY44" fmla="*/ 805790 h 1943662"/>
              <a:gd name="connsiteX45" fmla="*/ 62240 w 1943662"/>
              <a:gd name="connsiteY45" fmla="*/ 631336 h 1943662"/>
              <a:gd name="connsiteX46" fmla="*/ 1881422 w 1943662"/>
              <a:gd name="connsiteY46" fmla="*/ 631336 h 1943662"/>
              <a:gd name="connsiteX47" fmla="*/ 1888713 w 1943662"/>
              <a:gd name="connsiteY47" fmla="*/ 648879 h 1943662"/>
              <a:gd name="connsiteX48" fmla="*/ 1905065 w 1943662"/>
              <a:gd name="connsiteY48" fmla="*/ 711736 h 1943662"/>
              <a:gd name="connsiteX49" fmla="*/ 38597 w 1943662"/>
              <a:gd name="connsiteY49" fmla="*/ 711736 h 1943662"/>
              <a:gd name="connsiteX50" fmla="*/ 54950 w 1943662"/>
              <a:gd name="connsiteY50" fmla="*/ 648879 h 1943662"/>
              <a:gd name="connsiteX51" fmla="*/ 136968 w 1943662"/>
              <a:gd name="connsiteY51" fmla="*/ 478936 h 1943662"/>
              <a:gd name="connsiteX52" fmla="*/ 1806694 w 1943662"/>
              <a:gd name="connsiteY52" fmla="*/ 478936 h 1943662"/>
              <a:gd name="connsiteX53" fmla="*/ 1847829 w 1943662"/>
              <a:gd name="connsiteY53" fmla="*/ 550502 h 1943662"/>
              <a:gd name="connsiteX54" fmla="*/ 1851500 w 1943662"/>
              <a:gd name="connsiteY54" fmla="*/ 559336 h 1943662"/>
              <a:gd name="connsiteX55" fmla="*/ 92163 w 1943662"/>
              <a:gd name="connsiteY55" fmla="*/ 559336 h 1943662"/>
              <a:gd name="connsiteX56" fmla="*/ 95834 w 1943662"/>
              <a:gd name="connsiteY56" fmla="*/ 550502 h 1943662"/>
              <a:gd name="connsiteX57" fmla="*/ 250078 w 1943662"/>
              <a:gd name="connsiteY57" fmla="*/ 326536 h 1943662"/>
              <a:gd name="connsiteX58" fmla="*/ 1693584 w 1943662"/>
              <a:gd name="connsiteY58" fmla="*/ 326536 h 1943662"/>
              <a:gd name="connsiteX59" fmla="*/ 1759920 w 1943662"/>
              <a:gd name="connsiteY59" fmla="*/ 406936 h 1943662"/>
              <a:gd name="connsiteX60" fmla="*/ 183742 w 1943662"/>
              <a:gd name="connsiteY60" fmla="*/ 406936 h 1943662"/>
              <a:gd name="connsiteX61" fmla="*/ 418579 w 1943662"/>
              <a:gd name="connsiteY61" fmla="*/ 174136 h 1943662"/>
              <a:gd name="connsiteX62" fmla="*/ 1525084 w 1943662"/>
              <a:gd name="connsiteY62" fmla="*/ 174136 h 1943662"/>
              <a:gd name="connsiteX63" fmla="*/ 1622529 w 1943662"/>
              <a:gd name="connsiteY63" fmla="*/ 254536 h 1943662"/>
              <a:gd name="connsiteX64" fmla="*/ 321133 w 1943662"/>
              <a:gd name="connsiteY64" fmla="*/ 254536 h 1943662"/>
              <a:gd name="connsiteX65" fmla="*/ 971832 w 1943662"/>
              <a:gd name="connsiteY65" fmla="*/ 0 h 1943662"/>
              <a:gd name="connsiteX66" fmla="*/ 1350111 w 1943662"/>
              <a:gd name="connsiteY66" fmla="*/ 76372 h 1943662"/>
              <a:gd name="connsiteX67" fmla="*/ 1403595 w 1943662"/>
              <a:gd name="connsiteY67" fmla="*/ 102136 h 1943662"/>
              <a:gd name="connsiteX68" fmla="*/ 540067 w 1943662"/>
              <a:gd name="connsiteY68" fmla="*/ 102136 h 1943662"/>
              <a:gd name="connsiteX69" fmla="*/ 593551 w 1943662"/>
              <a:gd name="connsiteY69" fmla="*/ 76372 h 1943662"/>
              <a:gd name="connsiteX70" fmla="*/ 971832 w 1943662"/>
              <a:gd name="connsiteY70" fmla="*/ 0 h 1943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943662" h="1943662">
                <a:moveTo>
                  <a:pt x="564536" y="1850536"/>
                </a:moveTo>
                <a:lnTo>
                  <a:pt x="1379127" y="1850536"/>
                </a:lnTo>
                <a:lnTo>
                  <a:pt x="1307505" y="1884131"/>
                </a:lnTo>
                <a:cubicBezTo>
                  <a:pt x="1202886" y="1922638"/>
                  <a:pt x="1089814" y="1943662"/>
                  <a:pt x="971832" y="1943662"/>
                </a:cubicBezTo>
                <a:cubicBezTo>
                  <a:pt x="853849" y="1943662"/>
                  <a:pt x="740777" y="1922638"/>
                  <a:pt x="636158" y="1884131"/>
                </a:cubicBezTo>
                <a:close/>
                <a:moveTo>
                  <a:pt x="328005" y="1698136"/>
                </a:moveTo>
                <a:lnTo>
                  <a:pt x="1615658" y="1698136"/>
                </a:lnTo>
                <a:lnTo>
                  <a:pt x="1592463" y="1719708"/>
                </a:lnTo>
                <a:lnTo>
                  <a:pt x="1508090" y="1778536"/>
                </a:lnTo>
                <a:lnTo>
                  <a:pt x="435573" y="1778536"/>
                </a:lnTo>
                <a:lnTo>
                  <a:pt x="351200" y="1719708"/>
                </a:lnTo>
                <a:close/>
                <a:moveTo>
                  <a:pt x="188813" y="1545736"/>
                </a:moveTo>
                <a:lnTo>
                  <a:pt x="1754849" y="1545736"/>
                </a:lnTo>
                <a:lnTo>
                  <a:pt x="1743765" y="1562314"/>
                </a:lnTo>
                <a:lnTo>
                  <a:pt x="1688938" y="1626136"/>
                </a:lnTo>
                <a:lnTo>
                  <a:pt x="254725" y="1626136"/>
                </a:lnTo>
                <a:lnTo>
                  <a:pt x="199898" y="1562314"/>
                </a:lnTo>
                <a:close/>
                <a:moveTo>
                  <a:pt x="98910" y="1393336"/>
                </a:moveTo>
                <a:lnTo>
                  <a:pt x="1844752" y="1393336"/>
                </a:lnTo>
                <a:lnTo>
                  <a:pt x="1813439" y="1458108"/>
                </a:lnTo>
                <a:lnTo>
                  <a:pt x="1802990" y="1473736"/>
                </a:lnTo>
                <a:lnTo>
                  <a:pt x="140673" y="1473736"/>
                </a:lnTo>
                <a:lnTo>
                  <a:pt x="130223" y="1458108"/>
                </a:lnTo>
                <a:close/>
                <a:moveTo>
                  <a:pt x="41499" y="1240936"/>
                </a:moveTo>
                <a:lnTo>
                  <a:pt x="1902163" y="1240936"/>
                </a:lnTo>
                <a:lnTo>
                  <a:pt x="1878284" y="1321336"/>
                </a:lnTo>
                <a:lnTo>
                  <a:pt x="65378" y="1321336"/>
                </a:lnTo>
                <a:close/>
                <a:moveTo>
                  <a:pt x="11765" y="1088536"/>
                </a:moveTo>
                <a:lnTo>
                  <a:pt x="1931897" y="1088536"/>
                </a:lnTo>
                <a:lnTo>
                  <a:pt x="1923918" y="1167689"/>
                </a:lnTo>
                <a:lnTo>
                  <a:pt x="1923548" y="1168936"/>
                </a:lnTo>
                <a:lnTo>
                  <a:pt x="20115" y="1168936"/>
                </a:lnTo>
                <a:lnTo>
                  <a:pt x="19745" y="1167689"/>
                </a:lnTo>
                <a:close/>
                <a:moveTo>
                  <a:pt x="3038" y="936136"/>
                </a:moveTo>
                <a:lnTo>
                  <a:pt x="1940625" y="936136"/>
                </a:lnTo>
                <a:lnTo>
                  <a:pt x="1943662" y="971831"/>
                </a:lnTo>
                <a:lnTo>
                  <a:pt x="1939155" y="1016536"/>
                </a:lnTo>
                <a:lnTo>
                  <a:pt x="4507" y="1016536"/>
                </a:lnTo>
                <a:lnTo>
                  <a:pt x="0" y="971831"/>
                </a:lnTo>
                <a:close/>
                <a:moveTo>
                  <a:pt x="19866" y="783736"/>
                </a:moveTo>
                <a:lnTo>
                  <a:pt x="1923796" y="783736"/>
                </a:lnTo>
                <a:lnTo>
                  <a:pt x="1929533" y="805790"/>
                </a:lnTo>
                <a:lnTo>
                  <a:pt x="1934498" y="864136"/>
                </a:lnTo>
                <a:lnTo>
                  <a:pt x="9164" y="864136"/>
                </a:lnTo>
                <a:lnTo>
                  <a:pt x="14129" y="805790"/>
                </a:lnTo>
                <a:close/>
                <a:moveTo>
                  <a:pt x="62240" y="631336"/>
                </a:moveTo>
                <a:lnTo>
                  <a:pt x="1881422" y="631336"/>
                </a:lnTo>
                <a:lnTo>
                  <a:pt x="1888713" y="648879"/>
                </a:lnTo>
                <a:lnTo>
                  <a:pt x="1905065" y="711736"/>
                </a:lnTo>
                <a:lnTo>
                  <a:pt x="38597" y="711736"/>
                </a:lnTo>
                <a:lnTo>
                  <a:pt x="54950" y="648879"/>
                </a:lnTo>
                <a:close/>
                <a:moveTo>
                  <a:pt x="136968" y="478936"/>
                </a:moveTo>
                <a:lnTo>
                  <a:pt x="1806694" y="478936"/>
                </a:lnTo>
                <a:lnTo>
                  <a:pt x="1847829" y="550502"/>
                </a:lnTo>
                <a:lnTo>
                  <a:pt x="1851500" y="559336"/>
                </a:lnTo>
                <a:lnTo>
                  <a:pt x="92163" y="559336"/>
                </a:lnTo>
                <a:lnTo>
                  <a:pt x="95834" y="550502"/>
                </a:lnTo>
                <a:close/>
                <a:moveTo>
                  <a:pt x="250078" y="326536"/>
                </a:moveTo>
                <a:lnTo>
                  <a:pt x="1693584" y="326536"/>
                </a:lnTo>
                <a:lnTo>
                  <a:pt x="1759920" y="406936"/>
                </a:lnTo>
                <a:lnTo>
                  <a:pt x="183742" y="406936"/>
                </a:lnTo>
                <a:close/>
                <a:moveTo>
                  <a:pt x="418579" y="174136"/>
                </a:moveTo>
                <a:lnTo>
                  <a:pt x="1525084" y="174136"/>
                </a:lnTo>
                <a:lnTo>
                  <a:pt x="1622529" y="254536"/>
                </a:lnTo>
                <a:lnTo>
                  <a:pt x="321133" y="254536"/>
                </a:lnTo>
                <a:close/>
                <a:moveTo>
                  <a:pt x="971832" y="0"/>
                </a:moveTo>
                <a:cubicBezTo>
                  <a:pt x="1106013" y="0"/>
                  <a:pt x="1233843" y="27194"/>
                  <a:pt x="1350111" y="76372"/>
                </a:cubicBezTo>
                <a:lnTo>
                  <a:pt x="1403595" y="102136"/>
                </a:lnTo>
                <a:lnTo>
                  <a:pt x="540067" y="102136"/>
                </a:lnTo>
                <a:lnTo>
                  <a:pt x="593551" y="76372"/>
                </a:lnTo>
                <a:cubicBezTo>
                  <a:pt x="709819" y="27194"/>
                  <a:pt x="837650" y="0"/>
                  <a:pt x="971832" y="0"/>
                </a:cubicBezTo>
                <a:close/>
              </a:path>
            </a:pathLst>
          </a:custGeom>
          <a:solidFill>
            <a:srgbClr val="5CB2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4914404" y="0"/>
            <a:ext cx="2520155" cy="969082"/>
            <a:chOff x="4800104" y="-51784"/>
            <a:chExt cx="2520155" cy="969082"/>
          </a:xfrm>
        </p:grpSpPr>
        <p:grpSp>
          <p:nvGrpSpPr>
            <p:cNvPr id="39" name="组合 38"/>
            <p:cNvGrpSpPr/>
            <p:nvPr/>
          </p:nvGrpSpPr>
          <p:grpSpPr>
            <a:xfrm>
              <a:off x="4800104" y="8161"/>
              <a:ext cx="2520155" cy="909137"/>
              <a:chOff x="4204497" y="0"/>
              <a:chExt cx="2520155" cy="909137"/>
            </a:xfrm>
          </p:grpSpPr>
          <p:cxnSp>
            <p:nvCxnSpPr>
              <p:cNvPr id="34" name="直接连接符 33"/>
              <p:cNvCxnSpPr/>
              <p:nvPr/>
            </p:nvCxnSpPr>
            <p:spPr>
              <a:xfrm flipH="1">
                <a:off x="4204497" y="0"/>
                <a:ext cx="1262853" cy="909137"/>
              </a:xfrm>
              <a:prstGeom prst="line">
                <a:avLst/>
              </a:prstGeom>
              <a:ln w="28575">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5461799" y="0"/>
                <a:ext cx="1262853" cy="909137"/>
              </a:xfrm>
              <a:prstGeom prst="line">
                <a:avLst/>
              </a:prstGeom>
              <a:ln w="28575">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flipV="1">
              <a:off x="5870441" y="-51784"/>
              <a:ext cx="343447" cy="343447"/>
              <a:chOff x="7272338" y="0"/>
              <a:chExt cx="476250" cy="476250"/>
            </a:xfrm>
          </p:grpSpPr>
          <p:sp>
            <p:nvSpPr>
              <p:cNvPr id="36" name="椭圆 35"/>
              <p:cNvSpPr/>
              <p:nvPr/>
            </p:nvSpPr>
            <p:spPr>
              <a:xfrm>
                <a:off x="7272338" y="0"/>
                <a:ext cx="476250" cy="476250"/>
              </a:xfrm>
              <a:prstGeom prst="ellipse">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7343299" y="70961"/>
                <a:ext cx="334328" cy="334328"/>
              </a:xfrm>
              <a:prstGeom prst="ellipse">
                <a:avLst/>
              </a:prstGeom>
              <a:solidFill>
                <a:schemeClr val="bg1">
                  <a:lumMod val="75000"/>
                </a:schemeClr>
              </a:solid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5" name="组合 24"/>
          <p:cNvGrpSpPr/>
          <p:nvPr/>
        </p:nvGrpSpPr>
        <p:grpSpPr>
          <a:xfrm>
            <a:off x="1347786" y="909137"/>
            <a:ext cx="9458323" cy="4684122"/>
            <a:chOff x="1095373" y="773966"/>
            <a:chExt cx="10001250" cy="4953000"/>
          </a:xfrm>
        </p:grpSpPr>
        <p:sp>
          <p:nvSpPr>
            <p:cNvPr id="23" name="矩形: 圆角 22"/>
            <p:cNvSpPr/>
            <p:nvPr/>
          </p:nvSpPr>
          <p:spPr>
            <a:xfrm>
              <a:off x="1095373" y="773966"/>
              <a:ext cx="10001250" cy="4953000"/>
            </a:xfrm>
            <a:prstGeom prst="roundRect">
              <a:avLst>
                <a:gd name="adj" fmla="val 4916"/>
              </a:avLst>
            </a:prstGeom>
            <a:solidFill>
              <a:schemeClr val="bg1"/>
            </a:solidFill>
            <a:ln w="38100">
              <a:solidFill>
                <a:schemeClr val="bg1"/>
              </a:solidFill>
            </a:ln>
            <a:effectLst>
              <a:outerShdw blurRad="127000" dist="127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圆角 23"/>
            <p:cNvSpPr/>
            <p:nvPr/>
          </p:nvSpPr>
          <p:spPr>
            <a:xfrm>
              <a:off x="1285872" y="945416"/>
              <a:ext cx="9610728" cy="4637248"/>
            </a:xfrm>
            <a:prstGeom prst="roundRect">
              <a:avLst>
                <a:gd name="adj" fmla="val 6070"/>
              </a:avLst>
            </a:prstGeom>
            <a:noFill/>
            <a:ln w="28575">
              <a:solidFill>
                <a:srgbClr val="7AD5E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2" name="图片 31"/>
          <p:cNvPicPr>
            <a:picLocks noChangeAspect="1"/>
          </p:cNvPicPr>
          <p:nvPr/>
        </p:nvPicPr>
        <p:blipFill rotWithShape="1">
          <a:blip r:embed="rId1">
            <a:extLst>
              <a:ext uri="{28A0092B-C50C-407E-A947-70E740481C1C}">
                <a14:useLocalDpi xmlns:a14="http://schemas.microsoft.com/office/drawing/2010/main" val="0"/>
              </a:ext>
            </a:extLst>
          </a:blip>
          <a:srcRect l="17816" r="25165"/>
          <a:stretch>
            <a:fillRect/>
          </a:stretch>
        </p:blipFill>
        <p:spPr>
          <a:xfrm rot="18641619">
            <a:off x="9563101" y="91707"/>
            <a:ext cx="2076450" cy="2571750"/>
          </a:xfrm>
          <a:prstGeom prst="rect">
            <a:avLst/>
          </a:prstGeom>
        </p:spPr>
      </p:pic>
      <p:sp>
        <p:nvSpPr>
          <p:cNvPr id="41" name="矩形 40"/>
          <p:cNvSpPr/>
          <p:nvPr/>
        </p:nvSpPr>
        <p:spPr>
          <a:xfrm>
            <a:off x="1667742" y="1475919"/>
            <a:ext cx="9138372" cy="3169285"/>
          </a:xfrm>
          <a:prstGeom prst="rect">
            <a:avLst/>
          </a:prstGeom>
        </p:spPr>
        <p:txBody>
          <a:bodyPr wrap="square">
            <a:spAutoFit/>
          </a:bodyPr>
          <a:lstStyle/>
          <a:p>
            <a:pPr algn="ctr"/>
            <a:r>
              <a:rPr lang="en-US" altLang="zh-CN" sz="8000" b="1" dirty="0">
                <a:ln w="9525" cmpd="sng">
                  <a:noFill/>
                  <a:round/>
                </a:ln>
                <a:solidFill>
                  <a:schemeClr val="accent4">
                    <a:lumMod val="75000"/>
                  </a:schemeClr>
                </a:solidFill>
                <a:effectLst>
                  <a:outerShdw blurRad="50800" dist="38100" dir="2700000" algn="tl" rotWithShape="0">
                    <a:prstClr val="black">
                      <a:alpha val="10000"/>
                    </a:prstClr>
                  </a:outerShdw>
                </a:effectLst>
                <a:latin typeface="字体视界-遇见字体" panose="02010601030101010101" pitchFamily="2" charset="-122"/>
                <a:ea typeface="字体视界-遇见字体" panose="02010601030101010101" pitchFamily="2" charset="-122"/>
              </a:rPr>
              <a:t>Lesson 11</a:t>
            </a:r>
            <a:endParaRPr lang="en-US" altLang="zh-CN" sz="8000" b="1" dirty="0">
              <a:ln w="9525" cmpd="sng">
                <a:noFill/>
                <a:round/>
              </a:ln>
              <a:solidFill>
                <a:schemeClr val="accent4">
                  <a:lumMod val="75000"/>
                </a:schemeClr>
              </a:solidFill>
              <a:effectLst>
                <a:outerShdw blurRad="50800" dist="38100" dir="2700000" algn="tl" rotWithShape="0">
                  <a:prstClr val="black">
                    <a:alpha val="10000"/>
                  </a:prstClr>
                </a:outerShdw>
              </a:effectLst>
              <a:latin typeface="字体视界-遇见字体" panose="02010601030101010101" pitchFamily="2" charset="-122"/>
              <a:ea typeface="字体视界-遇见字体" panose="02010601030101010101" pitchFamily="2" charset="-122"/>
            </a:endParaRPr>
          </a:p>
          <a:p>
            <a:pPr algn="ctr"/>
            <a:endParaRPr lang="en-US" altLang="zh-CN" sz="6000" b="1" dirty="0">
              <a:ln w="9525" cmpd="sng">
                <a:noFill/>
                <a:round/>
              </a:ln>
              <a:solidFill>
                <a:schemeClr val="accent2"/>
              </a:solidFill>
              <a:effectLst>
                <a:outerShdw blurRad="50800" dist="38100" dir="2700000" algn="tl" rotWithShape="0">
                  <a:prstClr val="black">
                    <a:alpha val="10000"/>
                  </a:prstClr>
                </a:outerShdw>
              </a:effectLst>
              <a:latin typeface="字体视界-遇见字体" panose="02010601030101010101" pitchFamily="2" charset="-122"/>
              <a:ea typeface="字体视界-遇见字体" panose="02010601030101010101" pitchFamily="2" charset="-122"/>
            </a:endParaRPr>
          </a:p>
          <a:p>
            <a:pPr algn="ctr"/>
            <a:r>
              <a:rPr lang="en-US" altLang="zh-CN" sz="6000" b="1" dirty="0">
                <a:ln w="9525" cmpd="sng">
                  <a:noFill/>
                  <a:round/>
                </a:ln>
                <a:solidFill>
                  <a:schemeClr val="accent2"/>
                </a:solidFill>
                <a:effectLst>
                  <a:outerShdw blurRad="50800" dist="38100" dir="2700000" algn="tl" rotWithShape="0">
                    <a:prstClr val="black">
                      <a:alpha val="10000"/>
                    </a:prstClr>
                  </a:outerShdw>
                </a:effectLst>
                <a:latin typeface="字体视界-遇见字体" panose="02010601030101010101" pitchFamily="2" charset="-122"/>
                <a:ea typeface="字体视界-遇见字体" panose="02010601030101010101" pitchFamily="2" charset="-122"/>
              </a:rPr>
              <a:t>This Is Paul Speaking.</a:t>
            </a:r>
            <a:endParaRPr lang="en-US" altLang="zh-CN" sz="6000" b="1" dirty="0">
              <a:ln w="9525" cmpd="sng">
                <a:noFill/>
                <a:round/>
              </a:ln>
              <a:solidFill>
                <a:schemeClr val="accent2"/>
              </a:solidFill>
              <a:effectLst>
                <a:outerShdw blurRad="50800" dist="38100" dir="2700000" algn="tl" rotWithShape="0">
                  <a:prstClr val="black">
                    <a:alpha val="10000"/>
                  </a:prstClr>
                </a:outerShdw>
              </a:effectLst>
              <a:latin typeface="字体视界-遇见字体" panose="02010601030101010101" pitchFamily="2" charset="-122"/>
              <a:ea typeface="字体视界-遇见字体" panose="02010601030101010101" pitchFamily="2" charset="-122"/>
            </a:endParaRPr>
          </a:p>
        </p:txBody>
      </p:sp>
      <p:sp>
        <p:nvSpPr>
          <p:cNvPr id="47" name="AutoShape 5"/>
          <p:cNvSpPr>
            <a:spLocks noChangeArrowheads="1"/>
          </p:cNvSpPr>
          <p:nvPr/>
        </p:nvSpPr>
        <p:spPr bwMode="auto">
          <a:xfrm>
            <a:off x="3995111" y="723339"/>
            <a:ext cx="4248000" cy="648000"/>
          </a:xfrm>
          <a:prstGeom prst="roundRect">
            <a:avLst>
              <a:gd name="adj" fmla="val 50000"/>
            </a:avLst>
          </a:prstGeom>
          <a:solidFill>
            <a:srgbClr val="5CC5EF"/>
          </a:solidFill>
          <a:ln w="38100">
            <a:solidFill>
              <a:schemeClr val="bg1">
                <a:lumMod val="95000"/>
              </a:schemeClr>
            </a:solidFill>
            <a:round/>
          </a:ln>
          <a:effectLst/>
        </p:spPr>
        <p:txBody>
          <a:bodyPr anchor="ctr"/>
          <a:lstStyle/>
          <a:p>
            <a:pPr algn="ctr"/>
            <a:r>
              <a:rPr lang="en-GB" altLang="en-US" sz="2000" b="1" dirty="0">
                <a:solidFill>
                  <a:schemeClr val="bg1"/>
                </a:solidFill>
                <a:latin typeface="微软雅黑" panose="020B0503020204020204" pitchFamily="34" charset="-122"/>
                <a:ea typeface="微软雅黑" panose="020B0503020204020204" pitchFamily="34" charset="-122"/>
              </a:rPr>
              <a:t>Comments on Teaching Plan</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59" name="图片 58"/>
          <p:cNvPicPr>
            <a:picLocks noChangeAspect="1"/>
          </p:cNvPicPr>
          <p:nvPr/>
        </p:nvPicPr>
        <p:blipFill rotWithShape="1">
          <a:blip r:embed="rId2">
            <a:extLst>
              <a:ext uri="{28A0092B-C50C-407E-A947-70E740481C1C}">
                <a14:useLocalDpi xmlns:a14="http://schemas.microsoft.com/office/drawing/2010/main" val="0"/>
              </a:ext>
            </a:extLst>
          </a:blip>
          <a:srcRect l="26606" t="10547" r="27226" b="7500"/>
          <a:stretch>
            <a:fillRect/>
          </a:stretch>
        </p:blipFill>
        <p:spPr>
          <a:xfrm>
            <a:off x="10034226" y="4325463"/>
            <a:ext cx="2064219" cy="2587663"/>
          </a:xfrm>
          <a:prstGeom prst="rect">
            <a:avLst/>
          </a:prstGeom>
        </p:spPr>
      </p:pic>
      <p:sp>
        <p:nvSpPr>
          <p:cNvPr id="74" name="任意多边形: 形状 73"/>
          <p:cNvSpPr/>
          <p:nvPr/>
        </p:nvSpPr>
        <p:spPr>
          <a:xfrm rot="6320622">
            <a:off x="11114104" y="3122740"/>
            <a:ext cx="986740" cy="986740"/>
          </a:xfrm>
          <a:custGeom>
            <a:avLst/>
            <a:gdLst>
              <a:gd name="connsiteX0" fmla="*/ 564536 w 1943662"/>
              <a:gd name="connsiteY0" fmla="*/ 1850536 h 1943662"/>
              <a:gd name="connsiteX1" fmla="*/ 1379127 w 1943662"/>
              <a:gd name="connsiteY1" fmla="*/ 1850536 h 1943662"/>
              <a:gd name="connsiteX2" fmla="*/ 1307505 w 1943662"/>
              <a:gd name="connsiteY2" fmla="*/ 1884131 h 1943662"/>
              <a:gd name="connsiteX3" fmla="*/ 971832 w 1943662"/>
              <a:gd name="connsiteY3" fmla="*/ 1943662 h 1943662"/>
              <a:gd name="connsiteX4" fmla="*/ 636158 w 1943662"/>
              <a:gd name="connsiteY4" fmla="*/ 1884131 h 1943662"/>
              <a:gd name="connsiteX5" fmla="*/ 328005 w 1943662"/>
              <a:gd name="connsiteY5" fmla="*/ 1698136 h 1943662"/>
              <a:gd name="connsiteX6" fmla="*/ 1615658 w 1943662"/>
              <a:gd name="connsiteY6" fmla="*/ 1698136 h 1943662"/>
              <a:gd name="connsiteX7" fmla="*/ 1592463 w 1943662"/>
              <a:gd name="connsiteY7" fmla="*/ 1719708 h 1943662"/>
              <a:gd name="connsiteX8" fmla="*/ 1508090 w 1943662"/>
              <a:gd name="connsiteY8" fmla="*/ 1778536 h 1943662"/>
              <a:gd name="connsiteX9" fmla="*/ 435573 w 1943662"/>
              <a:gd name="connsiteY9" fmla="*/ 1778536 h 1943662"/>
              <a:gd name="connsiteX10" fmla="*/ 351200 w 1943662"/>
              <a:gd name="connsiteY10" fmla="*/ 1719708 h 1943662"/>
              <a:gd name="connsiteX11" fmla="*/ 188813 w 1943662"/>
              <a:gd name="connsiteY11" fmla="*/ 1545736 h 1943662"/>
              <a:gd name="connsiteX12" fmla="*/ 1754849 w 1943662"/>
              <a:gd name="connsiteY12" fmla="*/ 1545736 h 1943662"/>
              <a:gd name="connsiteX13" fmla="*/ 1743765 w 1943662"/>
              <a:gd name="connsiteY13" fmla="*/ 1562314 h 1943662"/>
              <a:gd name="connsiteX14" fmla="*/ 1688938 w 1943662"/>
              <a:gd name="connsiteY14" fmla="*/ 1626136 h 1943662"/>
              <a:gd name="connsiteX15" fmla="*/ 254725 w 1943662"/>
              <a:gd name="connsiteY15" fmla="*/ 1626136 h 1943662"/>
              <a:gd name="connsiteX16" fmla="*/ 199898 w 1943662"/>
              <a:gd name="connsiteY16" fmla="*/ 1562314 h 1943662"/>
              <a:gd name="connsiteX17" fmla="*/ 98910 w 1943662"/>
              <a:gd name="connsiteY17" fmla="*/ 1393336 h 1943662"/>
              <a:gd name="connsiteX18" fmla="*/ 1844752 w 1943662"/>
              <a:gd name="connsiteY18" fmla="*/ 1393336 h 1943662"/>
              <a:gd name="connsiteX19" fmla="*/ 1813439 w 1943662"/>
              <a:gd name="connsiteY19" fmla="*/ 1458108 h 1943662"/>
              <a:gd name="connsiteX20" fmla="*/ 1802990 w 1943662"/>
              <a:gd name="connsiteY20" fmla="*/ 1473736 h 1943662"/>
              <a:gd name="connsiteX21" fmla="*/ 140673 w 1943662"/>
              <a:gd name="connsiteY21" fmla="*/ 1473736 h 1943662"/>
              <a:gd name="connsiteX22" fmla="*/ 130223 w 1943662"/>
              <a:gd name="connsiteY22" fmla="*/ 1458108 h 1943662"/>
              <a:gd name="connsiteX23" fmla="*/ 41499 w 1943662"/>
              <a:gd name="connsiteY23" fmla="*/ 1240936 h 1943662"/>
              <a:gd name="connsiteX24" fmla="*/ 1902163 w 1943662"/>
              <a:gd name="connsiteY24" fmla="*/ 1240936 h 1943662"/>
              <a:gd name="connsiteX25" fmla="*/ 1878284 w 1943662"/>
              <a:gd name="connsiteY25" fmla="*/ 1321336 h 1943662"/>
              <a:gd name="connsiteX26" fmla="*/ 65378 w 1943662"/>
              <a:gd name="connsiteY26" fmla="*/ 1321336 h 1943662"/>
              <a:gd name="connsiteX27" fmla="*/ 11765 w 1943662"/>
              <a:gd name="connsiteY27" fmla="*/ 1088536 h 1943662"/>
              <a:gd name="connsiteX28" fmla="*/ 1931897 w 1943662"/>
              <a:gd name="connsiteY28" fmla="*/ 1088536 h 1943662"/>
              <a:gd name="connsiteX29" fmla="*/ 1923918 w 1943662"/>
              <a:gd name="connsiteY29" fmla="*/ 1167689 h 1943662"/>
              <a:gd name="connsiteX30" fmla="*/ 1923548 w 1943662"/>
              <a:gd name="connsiteY30" fmla="*/ 1168936 h 1943662"/>
              <a:gd name="connsiteX31" fmla="*/ 20115 w 1943662"/>
              <a:gd name="connsiteY31" fmla="*/ 1168936 h 1943662"/>
              <a:gd name="connsiteX32" fmla="*/ 19745 w 1943662"/>
              <a:gd name="connsiteY32" fmla="*/ 1167689 h 1943662"/>
              <a:gd name="connsiteX33" fmla="*/ 3038 w 1943662"/>
              <a:gd name="connsiteY33" fmla="*/ 936136 h 1943662"/>
              <a:gd name="connsiteX34" fmla="*/ 1940625 w 1943662"/>
              <a:gd name="connsiteY34" fmla="*/ 936136 h 1943662"/>
              <a:gd name="connsiteX35" fmla="*/ 1943662 w 1943662"/>
              <a:gd name="connsiteY35" fmla="*/ 971831 h 1943662"/>
              <a:gd name="connsiteX36" fmla="*/ 1939155 w 1943662"/>
              <a:gd name="connsiteY36" fmla="*/ 1016536 h 1943662"/>
              <a:gd name="connsiteX37" fmla="*/ 4507 w 1943662"/>
              <a:gd name="connsiteY37" fmla="*/ 1016536 h 1943662"/>
              <a:gd name="connsiteX38" fmla="*/ 0 w 1943662"/>
              <a:gd name="connsiteY38" fmla="*/ 971831 h 1943662"/>
              <a:gd name="connsiteX39" fmla="*/ 19866 w 1943662"/>
              <a:gd name="connsiteY39" fmla="*/ 783736 h 1943662"/>
              <a:gd name="connsiteX40" fmla="*/ 1923796 w 1943662"/>
              <a:gd name="connsiteY40" fmla="*/ 783736 h 1943662"/>
              <a:gd name="connsiteX41" fmla="*/ 1929533 w 1943662"/>
              <a:gd name="connsiteY41" fmla="*/ 805790 h 1943662"/>
              <a:gd name="connsiteX42" fmla="*/ 1934498 w 1943662"/>
              <a:gd name="connsiteY42" fmla="*/ 864136 h 1943662"/>
              <a:gd name="connsiteX43" fmla="*/ 9164 w 1943662"/>
              <a:gd name="connsiteY43" fmla="*/ 864136 h 1943662"/>
              <a:gd name="connsiteX44" fmla="*/ 14129 w 1943662"/>
              <a:gd name="connsiteY44" fmla="*/ 805790 h 1943662"/>
              <a:gd name="connsiteX45" fmla="*/ 62240 w 1943662"/>
              <a:gd name="connsiteY45" fmla="*/ 631336 h 1943662"/>
              <a:gd name="connsiteX46" fmla="*/ 1881422 w 1943662"/>
              <a:gd name="connsiteY46" fmla="*/ 631336 h 1943662"/>
              <a:gd name="connsiteX47" fmla="*/ 1888713 w 1943662"/>
              <a:gd name="connsiteY47" fmla="*/ 648879 h 1943662"/>
              <a:gd name="connsiteX48" fmla="*/ 1905065 w 1943662"/>
              <a:gd name="connsiteY48" fmla="*/ 711736 h 1943662"/>
              <a:gd name="connsiteX49" fmla="*/ 38597 w 1943662"/>
              <a:gd name="connsiteY49" fmla="*/ 711736 h 1943662"/>
              <a:gd name="connsiteX50" fmla="*/ 54950 w 1943662"/>
              <a:gd name="connsiteY50" fmla="*/ 648879 h 1943662"/>
              <a:gd name="connsiteX51" fmla="*/ 136968 w 1943662"/>
              <a:gd name="connsiteY51" fmla="*/ 478936 h 1943662"/>
              <a:gd name="connsiteX52" fmla="*/ 1806694 w 1943662"/>
              <a:gd name="connsiteY52" fmla="*/ 478936 h 1943662"/>
              <a:gd name="connsiteX53" fmla="*/ 1847829 w 1943662"/>
              <a:gd name="connsiteY53" fmla="*/ 550502 h 1943662"/>
              <a:gd name="connsiteX54" fmla="*/ 1851500 w 1943662"/>
              <a:gd name="connsiteY54" fmla="*/ 559336 h 1943662"/>
              <a:gd name="connsiteX55" fmla="*/ 92163 w 1943662"/>
              <a:gd name="connsiteY55" fmla="*/ 559336 h 1943662"/>
              <a:gd name="connsiteX56" fmla="*/ 95834 w 1943662"/>
              <a:gd name="connsiteY56" fmla="*/ 550502 h 1943662"/>
              <a:gd name="connsiteX57" fmla="*/ 250078 w 1943662"/>
              <a:gd name="connsiteY57" fmla="*/ 326536 h 1943662"/>
              <a:gd name="connsiteX58" fmla="*/ 1693584 w 1943662"/>
              <a:gd name="connsiteY58" fmla="*/ 326536 h 1943662"/>
              <a:gd name="connsiteX59" fmla="*/ 1759920 w 1943662"/>
              <a:gd name="connsiteY59" fmla="*/ 406936 h 1943662"/>
              <a:gd name="connsiteX60" fmla="*/ 183742 w 1943662"/>
              <a:gd name="connsiteY60" fmla="*/ 406936 h 1943662"/>
              <a:gd name="connsiteX61" fmla="*/ 418579 w 1943662"/>
              <a:gd name="connsiteY61" fmla="*/ 174136 h 1943662"/>
              <a:gd name="connsiteX62" fmla="*/ 1525084 w 1943662"/>
              <a:gd name="connsiteY62" fmla="*/ 174136 h 1943662"/>
              <a:gd name="connsiteX63" fmla="*/ 1622529 w 1943662"/>
              <a:gd name="connsiteY63" fmla="*/ 254536 h 1943662"/>
              <a:gd name="connsiteX64" fmla="*/ 321133 w 1943662"/>
              <a:gd name="connsiteY64" fmla="*/ 254536 h 1943662"/>
              <a:gd name="connsiteX65" fmla="*/ 971832 w 1943662"/>
              <a:gd name="connsiteY65" fmla="*/ 0 h 1943662"/>
              <a:gd name="connsiteX66" fmla="*/ 1350111 w 1943662"/>
              <a:gd name="connsiteY66" fmla="*/ 76372 h 1943662"/>
              <a:gd name="connsiteX67" fmla="*/ 1403595 w 1943662"/>
              <a:gd name="connsiteY67" fmla="*/ 102136 h 1943662"/>
              <a:gd name="connsiteX68" fmla="*/ 540067 w 1943662"/>
              <a:gd name="connsiteY68" fmla="*/ 102136 h 1943662"/>
              <a:gd name="connsiteX69" fmla="*/ 593551 w 1943662"/>
              <a:gd name="connsiteY69" fmla="*/ 76372 h 1943662"/>
              <a:gd name="connsiteX70" fmla="*/ 971832 w 1943662"/>
              <a:gd name="connsiteY70" fmla="*/ 0 h 1943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943662" h="1943662">
                <a:moveTo>
                  <a:pt x="564536" y="1850536"/>
                </a:moveTo>
                <a:lnTo>
                  <a:pt x="1379127" y="1850536"/>
                </a:lnTo>
                <a:lnTo>
                  <a:pt x="1307505" y="1884131"/>
                </a:lnTo>
                <a:cubicBezTo>
                  <a:pt x="1202886" y="1922638"/>
                  <a:pt x="1089814" y="1943662"/>
                  <a:pt x="971832" y="1943662"/>
                </a:cubicBezTo>
                <a:cubicBezTo>
                  <a:pt x="853849" y="1943662"/>
                  <a:pt x="740777" y="1922638"/>
                  <a:pt x="636158" y="1884131"/>
                </a:cubicBezTo>
                <a:close/>
                <a:moveTo>
                  <a:pt x="328005" y="1698136"/>
                </a:moveTo>
                <a:lnTo>
                  <a:pt x="1615658" y="1698136"/>
                </a:lnTo>
                <a:lnTo>
                  <a:pt x="1592463" y="1719708"/>
                </a:lnTo>
                <a:lnTo>
                  <a:pt x="1508090" y="1778536"/>
                </a:lnTo>
                <a:lnTo>
                  <a:pt x="435573" y="1778536"/>
                </a:lnTo>
                <a:lnTo>
                  <a:pt x="351200" y="1719708"/>
                </a:lnTo>
                <a:close/>
                <a:moveTo>
                  <a:pt x="188813" y="1545736"/>
                </a:moveTo>
                <a:lnTo>
                  <a:pt x="1754849" y="1545736"/>
                </a:lnTo>
                <a:lnTo>
                  <a:pt x="1743765" y="1562314"/>
                </a:lnTo>
                <a:lnTo>
                  <a:pt x="1688938" y="1626136"/>
                </a:lnTo>
                <a:lnTo>
                  <a:pt x="254725" y="1626136"/>
                </a:lnTo>
                <a:lnTo>
                  <a:pt x="199898" y="1562314"/>
                </a:lnTo>
                <a:close/>
                <a:moveTo>
                  <a:pt x="98910" y="1393336"/>
                </a:moveTo>
                <a:lnTo>
                  <a:pt x="1844752" y="1393336"/>
                </a:lnTo>
                <a:lnTo>
                  <a:pt x="1813439" y="1458108"/>
                </a:lnTo>
                <a:lnTo>
                  <a:pt x="1802990" y="1473736"/>
                </a:lnTo>
                <a:lnTo>
                  <a:pt x="140673" y="1473736"/>
                </a:lnTo>
                <a:lnTo>
                  <a:pt x="130223" y="1458108"/>
                </a:lnTo>
                <a:close/>
                <a:moveTo>
                  <a:pt x="41499" y="1240936"/>
                </a:moveTo>
                <a:lnTo>
                  <a:pt x="1902163" y="1240936"/>
                </a:lnTo>
                <a:lnTo>
                  <a:pt x="1878284" y="1321336"/>
                </a:lnTo>
                <a:lnTo>
                  <a:pt x="65378" y="1321336"/>
                </a:lnTo>
                <a:close/>
                <a:moveTo>
                  <a:pt x="11765" y="1088536"/>
                </a:moveTo>
                <a:lnTo>
                  <a:pt x="1931897" y="1088536"/>
                </a:lnTo>
                <a:lnTo>
                  <a:pt x="1923918" y="1167689"/>
                </a:lnTo>
                <a:lnTo>
                  <a:pt x="1923548" y="1168936"/>
                </a:lnTo>
                <a:lnTo>
                  <a:pt x="20115" y="1168936"/>
                </a:lnTo>
                <a:lnTo>
                  <a:pt x="19745" y="1167689"/>
                </a:lnTo>
                <a:close/>
                <a:moveTo>
                  <a:pt x="3038" y="936136"/>
                </a:moveTo>
                <a:lnTo>
                  <a:pt x="1940625" y="936136"/>
                </a:lnTo>
                <a:lnTo>
                  <a:pt x="1943662" y="971831"/>
                </a:lnTo>
                <a:lnTo>
                  <a:pt x="1939155" y="1016536"/>
                </a:lnTo>
                <a:lnTo>
                  <a:pt x="4507" y="1016536"/>
                </a:lnTo>
                <a:lnTo>
                  <a:pt x="0" y="971831"/>
                </a:lnTo>
                <a:close/>
                <a:moveTo>
                  <a:pt x="19866" y="783736"/>
                </a:moveTo>
                <a:lnTo>
                  <a:pt x="1923796" y="783736"/>
                </a:lnTo>
                <a:lnTo>
                  <a:pt x="1929533" y="805790"/>
                </a:lnTo>
                <a:lnTo>
                  <a:pt x="1934498" y="864136"/>
                </a:lnTo>
                <a:lnTo>
                  <a:pt x="9164" y="864136"/>
                </a:lnTo>
                <a:lnTo>
                  <a:pt x="14129" y="805790"/>
                </a:lnTo>
                <a:close/>
                <a:moveTo>
                  <a:pt x="62240" y="631336"/>
                </a:moveTo>
                <a:lnTo>
                  <a:pt x="1881422" y="631336"/>
                </a:lnTo>
                <a:lnTo>
                  <a:pt x="1888713" y="648879"/>
                </a:lnTo>
                <a:lnTo>
                  <a:pt x="1905065" y="711736"/>
                </a:lnTo>
                <a:lnTo>
                  <a:pt x="38597" y="711736"/>
                </a:lnTo>
                <a:lnTo>
                  <a:pt x="54950" y="648879"/>
                </a:lnTo>
                <a:close/>
                <a:moveTo>
                  <a:pt x="136968" y="478936"/>
                </a:moveTo>
                <a:lnTo>
                  <a:pt x="1806694" y="478936"/>
                </a:lnTo>
                <a:lnTo>
                  <a:pt x="1847829" y="550502"/>
                </a:lnTo>
                <a:lnTo>
                  <a:pt x="1851500" y="559336"/>
                </a:lnTo>
                <a:lnTo>
                  <a:pt x="92163" y="559336"/>
                </a:lnTo>
                <a:lnTo>
                  <a:pt x="95834" y="550502"/>
                </a:lnTo>
                <a:close/>
                <a:moveTo>
                  <a:pt x="250078" y="326536"/>
                </a:moveTo>
                <a:lnTo>
                  <a:pt x="1693584" y="326536"/>
                </a:lnTo>
                <a:lnTo>
                  <a:pt x="1759920" y="406936"/>
                </a:lnTo>
                <a:lnTo>
                  <a:pt x="183742" y="406936"/>
                </a:lnTo>
                <a:close/>
                <a:moveTo>
                  <a:pt x="418579" y="174136"/>
                </a:moveTo>
                <a:lnTo>
                  <a:pt x="1525084" y="174136"/>
                </a:lnTo>
                <a:lnTo>
                  <a:pt x="1622529" y="254536"/>
                </a:lnTo>
                <a:lnTo>
                  <a:pt x="321133" y="254536"/>
                </a:lnTo>
                <a:close/>
                <a:moveTo>
                  <a:pt x="971832" y="0"/>
                </a:moveTo>
                <a:cubicBezTo>
                  <a:pt x="1106013" y="0"/>
                  <a:pt x="1233843" y="27194"/>
                  <a:pt x="1350111" y="76372"/>
                </a:cubicBezTo>
                <a:lnTo>
                  <a:pt x="1403595" y="102136"/>
                </a:lnTo>
                <a:lnTo>
                  <a:pt x="540067" y="102136"/>
                </a:lnTo>
                <a:lnTo>
                  <a:pt x="593551" y="76372"/>
                </a:lnTo>
                <a:cubicBezTo>
                  <a:pt x="709819" y="27194"/>
                  <a:pt x="837650" y="0"/>
                  <a:pt x="971832" y="0"/>
                </a:cubicBezTo>
                <a:close/>
              </a:path>
            </a:pathLst>
          </a:custGeom>
          <a:solidFill>
            <a:srgbClr val="168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1705466" y="6083964"/>
            <a:ext cx="6854013" cy="430887"/>
          </a:xfrm>
          <a:prstGeom prst="rect">
            <a:avLst/>
          </a:prstGeom>
        </p:spPr>
        <p:txBody>
          <a:bodyPr wrap="square">
            <a:spAutoFit/>
          </a:bodyPr>
          <a:lstStyle/>
          <a:p>
            <a:pPr algn="dist"/>
            <a:r>
              <a:rPr lang="en-US" altLang="zh-CN" sz="2200" b="1" dirty="0">
                <a:ln w="9525" cmpd="sng">
                  <a:noFill/>
                  <a:round/>
                </a:ln>
                <a:solidFill>
                  <a:schemeClr val="bg1"/>
                </a:solidFill>
                <a:latin typeface="字体视界-小妖精字体" panose="02000500000000000000" pitchFamily="2" charset="-122"/>
                <a:ea typeface="字体视界-小妖精字体" panose="02000500000000000000" pitchFamily="2" charset="-122"/>
              </a:rPr>
              <a:t>ABCDEFGHIJKLMNHIJKLMNOPQRSTUVWXYZ</a:t>
            </a:r>
            <a:endParaRPr lang="zh-CN" altLang="en-US" sz="2200" b="1" dirty="0">
              <a:ln w="9525" cmpd="sng">
                <a:noFill/>
                <a:round/>
              </a:ln>
              <a:solidFill>
                <a:schemeClr val="bg1"/>
              </a:solidFill>
              <a:latin typeface="字体视界-小妖精字体" panose="02000500000000000000" pitchFamily="2" charset="-122"/>
              <a:ea typeface="字体视界-小妖精字体" panose="02000500000000000000" pitchFamily="2" charset="-122"/>
            </a:endParaRPr>
          </a:p>
        </p:txBody>
      </p:sp>
      <p:pic>
        <p:nvPicPr>
          <p:cNvPr id="76" name="图片 7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09637" flipH="1">
            <a:off x="1807199" y="74195"/>
            <a:ext cx="2304000" cy="1920000"/>
          </a:xfrm>
          <a:prstGeom prst="rect">
            <a:avLst/>
          </a:prstGeom>
        </p:spPr>
      </p:pic>
      <p:pic>
        <p:nvPicPr>
          <p:cNvPr id="2" name="学校2">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11066335" y="-2254921"/>
            <a:ext cx="609600" cy="609600"/>
          </a:xfrm>
          <a:prstGeom prst="rect">
            <a:avLst/>
          </a:prstGeom>
        </p:spPr>
      </p:pic>
      <p:sp>
        <p:nvSpPr>
          <p:cNvPr id="3" name="文本框 2"/>
          <p:cNvSpPr txBox="1"/>
          <p:nvPr/>
        </p:nvSpPr>
        <p:spPr>
          <a:xfrm>
            <a:off x="7183120" y="6367145"/>
            <a:ext cx="3955415" cy="521970"/>
          </a:xfrm>
          <a:prstGeom prst="rect">
            <a:avLst/>
          </a:prstGeom>
          <a:noFill/>
        </p:spPr>
        <p:txBody>
          <a:bodyPr wrap="square" rtlCol="0">
            <a:spAutoFit/>
          </a:bodyPr>
          <a:p>
            <a:r>
              <a:rPr lang="en-US" altLang="zh-CN" sz="2800">
                <a:solidFill>
                  <a:srgbClr val="FF0000"/>
                </a:solidFill>
              </a:rPr>
              <a:t>Xiaoxiba MIddle School</a:t>
            </a:r>
            <a:endParaRPr lang="en-US" altLang="zh-CN" sz="2800">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audio>
              <p:cMediaNode vol="80000" numSld="999" showWhenStopped="0">
                <p:cTn id="2"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7" name="Rectangle 7"/>
          <p:cNvSpPr>
            <a:spLocks noChangeArrowheads="1"/>
          </p:cNvSpPr>
          <p:nvPr/>
        </p:nvSpPr>
        <p:spPr bwMode="auto">
          <a:xfrm>
            <a:off x="3519649" y="915985"/>
            <a:ext cx="6895353" cy="461665"/>
          </a:xfrm>
          <a:prstGeom prst="rect">
            <a:avLst/>
          </a:prstGeom>
          <a:effectLst/>
        </p:spPr>
        <p:txBody>
          <a:bodyPr wrap="square">
            <a:spAutoFit/>
          </a:bodyPr>
          <a:lstStyle/>
          <a:p>
            <a:pPr algn="ctr"/>
            <a:r>
              <a:rPr lang="en-US" altLang="zh-CN" sz="2400" b="1" dirty="0">
                <a:ln w="38100" cmpd="sng">
                  <a:noFill/>
                  <a:round/>
                </a:ln>
                <a:solidFill>
                  <a:srgbClr val="433214"/>
                </a:solidFill>
                <a:latin typeface="微软雅黑" panose="020B0503020204020204" pitchFamily="34" charset="-122"/>
                <a:ea typeface="微软雅黑" panose="020B0503020204020204" pitchFamily="34" charset="-122"/>
                <a:sym typeface="微软雅黑" panose="020B0503020204020204" pitchFamily="34" charset="-122"/>
              </a:rPr>
              <a:t>A Cat, a Bag and Kate.</a:t>
            </a:r>
            <a:endParaRPr lang="zh-CN" altLang="zh-CN" sz="2400" b="1" dirty="0">
              <a:ln w="38100" cmpd="sng">
                <a:noFill/>
                <a:round/>
              </a:ln>
              <a:solidFill>
                <a:srgbClr val="43321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文本框 16"/>
          <p:cNvSpPr txBox="1"/>
          <p:nvPr/>
        </p:nvSpPr>
        <p:spPr>
          <a:xfrm>
            <a:off x="3519649" y="915985"/>
            <a:ext cx="1546934" cy="442674"/>
          </a:xfrm>
          <a:prstGeom prst="roundRect">
            <a:avLst/>
          </a:prstGeom>
          <a:solidFill>
            <a:srgbClr val="FFC000"/>
          </a:solidFill>
        </p:spPr>
        <p:txBody>
          <a:bodyPr wrap="squar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Lesson 1</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877129" y="1847885"/>
            <a:ext cx="1905828" cy="408623"/>
          </a:xfrm>
          <a:prstGeom prst="roundRect">
            <a:avLst/>
          </a:prstGeom>
          <a:solidFill>
            <a:schemeClr val="bg1"/>
          </a:solidFill>
          <a:ln>
            <a:solidFill>
              <a:schemeClr val="accent1"/>
            </a:solidFill>
          </a:ln>
        </p:spPr>
        <p:txBody>
          <a:bodyPr wrap="square">
            <a:spAutoFit/>
          </a:bodyPr>
          <a:lstStyle/>
          <a:p>
            <a:r>
              <a:rPr lang="zh-CN" altLang="en-US" b="1" dirty="0"/>
              <a:t>Looking Ahead</a:t>
            </a:r>
            <a:endParaRPr lang="zh-CN" altLang="en-US" b="1" dirty="0"/>
          </a:p>
        </p:txBody>
      </p:sp>
      <p:sp>
        <p:nvSpPr>
          <p:cNvPr id="21" name="文本框 20"/>
          <p:cNvSpPr txBox="1"/>
          <p:nvPr/>
        </p:nvSpPr>
        <p:spPr>
          <a:xfrm>
            <a:off x="1114251" y="2425471"/>
            <a:ext cx="9902446" cy="3648000"/>
          </a:xfrm>
          <a:prstGeom prst="roundRect">
            <a:avLst/>
          </a:prstGeom>
          <a:solidFill>
            <a:srgbClr val="FFC000">
              <a:alpha val="35000"/>
            </a:srgbClr>
          </a:solidFill>
        </p:spPr>
        <p:txBody>
          <a:bodyPr wrap="square">
            <a:spAutoFit/>
          </a:bodyPr>
          <a:lstStyle/>
          <a:p>
            <a:r>
              <a:rPr lang="zh-CN" altLang="en-US" sz="1600" i="1" dirty="0"/>
              <a:t>By the end ofthis lesson, you will be able to</a:t>
            </a:r>
            <a:r>
              <a:rPr lang="en-US" altLang="zh-CN" sz="1600" i="1" dirty="0"/>
              <a:t>:</a:t>
            </a:r>
            <a:endParaRPr lang="en-US" altLang="zh-CN" sz="1600" i="1" dirty="0"/>
          </a:p>
          <a:p>
            <a:pPr marL="285750" indent="-285750">
              <a:buFont typeface="Wingdings" panose="05000000000000000000" pitchFamily="2" charset="2"/>
              <a:buChar char="l"/>
            </a:pPr>
            <a:r>
              <a:rPr lang="zh-CN" altLang="en-US" sz="1600" dirty="0"/>
              <a:t>read </a:t>
            </a:r>
            <a:r>
              <a:rPr lang="en-US" altLang="zh-CN" sz="1600" dirty="0"/>
              <a:t>the words with the letters “al” “au””c+e/i/y””c”and”ck”</a:t>
            </a:r>
            <a:r>
              <a:rPr lang="zh-CN" altLang="en-US" sz="1600" dirty="0"/>
              <a:t>correctly</a:t>
            </a:r>
            <a:r>
              <a:rPr lang="en-US" altLang="zh-CN" sz="1600" dirty="0"/>
              <a:t>;</a:t>
            </a:r>
            <a:endParaRPr lang="en-US" altLang="zh-CN" sz="1600" dirty="0"/>
          </a:p>
          <a:p>
            <a:r>
              <a:rPr lang="zh-CN" altLang="en-US" sz="1600" dirty="0"/>
              <a:t>正确朗读含有</a:t>
            </a:r>
            <a:r>
              <a:rPr lang="en-US" altLang="zh-CN" sz="1600" dirty="0"/>
              <a:t>”al””au””c+e/i/y”c”</a:t>
            </a:r>
            <a:r>
              <a:rPr lang="zh-CN" altLang="en-US" sz="1600" dirty="0"/>
              <a:t>和</a:t>
            </a:r>
            <a:r>
              <a:rPr lang="en-US" altLang="zh-CN" sz="1600" dirty="0"/>
              <a:t>”ck”</a:t>
            </a:r>
            <a:r>
              <a:rPr lang="zh-CN" altLang="en-US" sz="1600" dirty="0"/>
              <a:t>的</a:t>
            </a:r>
            <a:r>
              <a:rPr lang="zh-CN" altLang="en-US" sz="1600" dirty="0"/>
              <a:t>单词;</a:t>
            </a:r>
            <a:endParaRPr lang="en-US" altLang="zh-CN" sz="1600" dirty="0"/>
          </a:p>
          <a:p>
            <a:pPr marL="285750" indent="-285750">
              <a:buFont typeface="Wingdings" panose="05000000000000000000" pitchFamily="2" charset="2"/>
              <a:buChar char="l"/>
            </a:pPr>
            <a:r>
              <a:rPr lang="en-US" sz="1600" dirty="0"/>
              <a:t>read the words, phrases and sentences correctly</a:t>
            </a:r>
            <a:r>
              <a:rPr lang="en-US" altLang="zh-CN" sz="1600" dirty="0"/>
              <a:t>;</a:t>
            </a:r>
            <a:endParaRPr lang="en-US" altLang="zh-CN" sz="1600" dirty="0"/>
          </a:p>
          <a:p>
            <a:r>
              <a:rPr lang="zh-CN" altLang="en-US" sz="1600" dirty="0"/>
              <a:t>正确朗读单词、短语和</a:t>
            </a:r>
            <a:r>
              <a:rPr lang="zh-CN" altLang="en-US" sz="1600" dirty="0"/>
              <a:t>句子;</a:t>
            </a:r>
            <a:endParaRPr lang="en-US" altLang="zh-CN" sz="1600" dirty="0"/>
          </a:p>
          <a:p>
            <a:pPr marL="285750" indent="-285750">
              <a:buFont typeface="Wingdings" panose="05000000000000000000" pitchFamily="2" charset="2"/>
              <a:buChar char="l"/>
            </a:pPr>
            <a:r>
              <a:rPr lang="en-US" altLang="zh-CN" sz="1600" dirty="0"/>
              <a:t>role-play the conversation fluently</a:t>
            </a:r>
            <a:r>
              <a:rPr lang="zh-CN" altLang="en-US" sz="1600" dirty="0"/>
              <a:t>;</a:t>
            </a:r>
            <a:endParaRPr lang="en-US" altLang="zh-CN" sz="1600" dirty="0"/>
          </a:p>
          <a:p>
            <a:r>
              <a:rPr lang="zh-CN" altLang="en-US" sz="1600" dirty="0"/>
              <a:t>流利地分角色</a:t>
            </a:r>
            <a:r>
              <a:rPr lang="zh-CN" altLang="en-US" sz="1600" dirty="0"/>
              <a:t>表演对话;</a:t>
            </a:r>
            <a:endParaRPr lang="en-US" altLang="zh-CN" sz="1600" dirty="0"/>
          </a:p>
          <a:p>
            <a:pPr marL="285750" indent="-285750">
              <a:buFont typeface="Wingdings" panose="05000000000000000000" pitchFamily="2" charset="2"/>
              <a:buChar char="l"/>
            </a:pPr>
            <a:r>
              <a:rPr lang="zh-CN" altLang="en-US" sz="1600" dirty="0"/>
              <a:t>write the words according to their sounds</a:t>
            </a:r>
            <a:r>
              <a:rPr lang="en-US" altLang="zh-CN" sz="1600" dirty="0"/>
              <a:t> correctly;</a:t>
            </a:r>
            <a:endParaRPr lang="en-US" altLang="zh-CN" sz="1600" dirty="0"/>
          </a:p>
          <a:p>
            <a:r>
              <a:rPr lang="zh-CN" altLang="en-US" sz="1600" dirty="0"/>
              <a:t>根据发音</a:t>
            </a:r>
            <a:r>
              <a:rPr lang="zh-CN" altLang="en-US" sz="1600" dirty="0"/>
              <a:t>正确写出单词</a:t>
            </a:r>
            <a:r>
              <a:rPr lang="en-US" altLang="zh-CN" sz="1600" dirty="0"/>
              <a:t>;</a:t>
            </a:r>
            <a:endParaRPr lang="en-US" altLang="zh-CN" sz="1600" dirty="0"/>
          </a:p>
          <a:p>
            <a:pPr marL="285750" indent="-285750">
              <a:buFont typeface="Wingdings" panose="05000000000000000000" pitchFamily="2" charset="2"/>
              <a:buChar char="l"/>
            </a:pPr>
            <a:r>
              <a:rPr lang="zh-CN" altLang="en-US" sz="1600" dirty="0"/>
              <a:t>infer the sound of the letters “</a:t>
            </a:r>
            <a:r>
              <a:rPr lang="en-US" altLang="zh-CN" sz="1600" dirty="0"/>
              <a:t>augh</a:t>
            </a:r>
            <a:r>
              <a:rPr lang="zh-CN" altLang="en-US" sz="1600" dirty="0"/>
              <a:t>”</a:t>
            </a:r>
            <a:r>
              <a:rPr lang="en-US" altLang="zh-CN" sz="1600" dirty="0"/>
              <a:t>;</a:t>
            </a:r>
            <a:endParaRPr lang="en-US" altLang="zh-CN" sz="1600" dirty="0"/>
          </a:p>
          <a:p>
            <a:r>
              <a:rPr lang="zh-CN" altLang="en-US" sz="1600" dirty="0"/>
              <a:t>推断字母“</a:t>
            </a:r>
            <a:r>
              <a:rPr lang="en-US" altLang="zh-CN" sz="1600" dirty="0"/>
              <a:t>augh</a:t>
            </a:r>
            <a:r>
              <a:rPr lang="zh-CN" altLang="en-US" sz="1600" dirty="0"/>
              <a:t>”的发音;</a:t>
            </a:r>
            <a:endParaRPr lang="en-US" altLang="zh-CN" sz="1600" dirty="0"/>
          </a:p>
          <a:p>
            <a:pPr marL="285750" indent="-285750">
              <a:buFont typeface="Wingdings" panose="05000000000000000000" pitchFamily="2" charset="2"/>
              <a:buChar char="l"/>
            </a:pPr>
            <a:r>
              <a:rPr lang="en-US" altLang="zh-CN" sz="1600" dirty="0"/>
              <a:t>mark multi-syllable words and their stress correctly</a:t>
            </a:r>
            <a:r>
              <a:rPr lang="zh-CN" altLang="en-US" sz="1600" dirty="0"/>
              <a:t>.</a:t>
            </a:r>
            <a:endParaRPr lang="en-US" altLang="zh-CN" sz="1600" dirty="0"/>
          </a:p>
          <a:p>
            <a:r>
              <a:rPr lang="zh-CN" altLang="en-US" sz="1600" dirty="0"/>
              <a:t>正确划分多音节词并标注其</a:t>
            </a:r>
            <a:r>
              <a:rPr lang="zh-CN" altLang="en-US" sz="1600" dirty="0"/>
              <a:t>重音。</a:t>
            </a:r>
            <a:endParaRPr lang="zh-CN" altLang="en-US" sz="1600"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2000">
        <p15:prstTrans prst="drape"/>
      </p:transition>
    </mc:Choice>
    <mc:Fallback>
      <p:transition spd="slow" advClick="0" advTm="2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62" name="组合 61"/>
          <p:cNvGrpSpPr/>
          <p:nvPr/>
        </p:nvGrpSpPr>
        <p:grpSpPr>
          <a:xfrm>
            <a:off x="1466449" y="828921"/>
            <a:ext cx="4073349" cy="689653"/>
            <a:chOff x="-112462" y="255173"/>
            <a:chExt cx="4745833" cy="892919"/>
          </a:xfrm>
        </p:grpSpPr>
        <p:sp>
          <p:nvSpPr>
            <p:cNvPr id="63" name="矩形: 圆角 9"/>
            <p:cNvSpPr/>
            <p:nvPr>
              <p:custDataLst>
                <p:tags r:id="rId1"/>
              </p:custDataLst>
            </p:nvPr>
          </p:nvSpPr>
          <p:spPr>
            <a:xfrm>
              <a:off x="209452" y="255173"/>
              <a:ext cx="4326553" cy="892919"/>
            </a:xfrm>
            <a:prstGeom prst="roundRect">
              <a:avLst>
                <a:gd name="adj" fmla="val 45427"/>
              </a:avLst>
            </a:prstGeom>
            <a:solidFill>
              <a:srgbClr val="EC6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4" name="文本框 63"/>
            <p:cNvSpPr txBox="1"/>
            <p:nvPr>
              <p:custDataLst>
                <p:tags r:id="rId2"/>
              </p:custDataLst>
            </p:nvPr>
          </p:nvSpPr>
          <p:spPr>
            <a:xfrm>
              <a:off x="-112462" y="295311"/>
              <a:ext cx="4745833" cy="835312"/>
            </a:xfrm>
            <a:prstGeom prst="rect">
              <a:avLst/>
            </a:prstGeom>
            <a:noFill/>
          </p:spPr>
          <p:txBody>
            <a:bodyPr wrap="square" rtlCol="0">
              <a:spAutoFit/>
            </a:bodyPr>
            <a:p>
              <a:pPr algn="ctr"/>
              <a:r>
                <a:rPr lang="en-US" altLang="zh-CN" sz="3600" b="1">
                  <a:solidFill>
                    <a:schemeClr val="bg1"/>
                  </a:solidFill>
                  <a:effectLst>
                    <a:outerShdw blurRad="38100" dist="38100" dir="2700000" algn="tl">
                      <a:srgbClr val="000000">
                        <a:alpha val="43137"/>
                      </a:srgbClr>
                    </a:outerShdw>
                  </a:effectLst>
                  <a:latin typeface="字魂59号-创粗黑" panose="00000500000000000000" pitchFamily="2" charset="-122"/>
                  <a:ea typeface="字魂27号-布丁体" panose="00000500000000000000" pitchFamily="2" charset="-122"/>
                </a:rPr>
                <a:t> game time</a:t>
              </a:r>
              <a:endParaRPr lang="en-US" altLang="zh-CN" sz="3600" b="1">
                <a:solidFill>
                  <a:schemeClr val="bg1"/>
                </a:solidFill>
                <a:effectLst>
                  <a:outerShdw blurRad="38100" dist="38100" dir="2700000" algn="tl">
                    <a:srgbClr val="000000">
                      <a:alpha val="43137"/>
                    </a:srgbClr>
                  </a:outerShdw>
                </a:effectLst>
                <a:latin typeface="字魂59号-创粗黑" panose="00000500000000000000" pitchFamily="2" charset="-122"/>
                <a:ea typeface="字魂27号-布丁体" panose="00000500000000000000" pitchFamily="2" charset="-122"/>
              </a:endParaRPr>
            </a:p>
          </p:txBody>
        </p:sp>
      </p:grpSp>
      <p:sp>
        <p:nvSpPr>
          <p:cNvPr id="26" name="文本占位符 25"/>
          <p:cNvSpPr>
            <a:spLocks noGrp="1"/>
          </p:cNvSpPr>
          <p:nvPr/>
        </p:nvSpPr>
        <p:spPr>
          <a:xfrm>
            <a:off x="1332230" y="1896110"/>
            <a:ext cx="1129030" cy="631825"/>
          </a:xfrm>
          <a:prstGeom prst="rect">
            <a:avLst/>
          </a:prstGeom>
          <a:solidFill>
            <a:srgbClr val="7030A0"/>
          </a:solidFill>
          <a:ln w="6350"/>
        </p:spPr>
        <p:txBody>
          <a:bodyPr vert="horz" lIns="91440" tIns="45720" rIns="91440" bIns="45720" rtlCol="0" anchor="ctr">
            <a:normAutofit fontScale="9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4000" b="1">
                <a:latin typeface="Times New Roman" panose="02020603050405020304" pitchFamily="18" charset="0"/>
                <a:cs typeface="Times New Roman" panose="02020603050405020304" pitchFamily="18" charset="0"/>
              </a:rPr>
              <a:t>Aa</a:t>
            </a:r>
            <a:endParaRPr lang="en-US" altLang="zh-CN" sz="4000" b="1">
              <a:latin typeface="Times New Roman" panose="02020603050405020304" pitchFamily="18" charset="0"/>
              <a:cs typeface="Times New Roman" panose="02020603050405020304" pitchFamily="18" charset="0"/>
            </a:endParaRPr>
          </a:p>
        </p:txBody>
      </p:sp>
      <p:sp>
        <p:nvSpPr>
          <p:cNvPr id="24" name="文本占位符 23"/>
          <p:cNvSpPr>
            <a:spLocks noGrp="1"/>
          </p:cNvSpPr>
          <p:nvPr/>
        </p:nvSpPr>
        <p:spPr>
          <a:xfrm>
            <a:off x="3146425" y="2107565"/>
            <a:ext cx="942975" cy="703580"/>
          </a:xfrm>
          <a:prstGeom prst="rect">
            <a:avLst/>
          </a:prstGeom>
          <a:solidFill>
            <a:srgbClr val="FFC000"/>
          </a:solidFill>
          <a:ln w="6350"/>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4000" b="1">
                <a:latin typeface="Times New Roman" panose="02020603050405020304" pitchFamily="18" charset="0"/>
                <a:cs typeface="Times New Roman" panose="02020603050405020304" pitchFamily="18" charset="0"/>
              </a:rPr>
              <a:t>Bb</a:t>
            </a:r>
            <a:endParaRPr lang="en-US" altLang="zh-CN" sz="4000" b="1">
              <a:latin typeface="Times New Roman" panose="02020603050405020304" pitchFamily="18" charset="0"/>
              <a:cs typeface="Times New Roman" panose="02020603050405020304" pitchFamily="18" charset="0"/>
            </a:endParaRPr>
          </a:p>
        </p:txBody>
      </p:sp>
      <p:sp>
        <p:nvSpPr>
          <p:cNvPr id="25" name="文本占位符 24"/>
          <p:cNvSpPr>
            <a:spLocks noGrp="1"/>
          </p:cNvSpPr>
          <p:nvPr/>
        </p:nvSpPr>
        <p:spPr>
          <a:xfrm>
            <a:off x="5899785" y="2445385"/>
            <a:ext cx="1160145" cy="652145"/>
          </a:xfrm>
          <a:prstGeom prst="rect">
            <a:avLst/>
          </a:prstGeom>
          <a:solidFill>
            <a:srgbClr val="92D050"/>
          </a:solidFill>
          <a:ln w="6350"/>
        </p:spPr>
        <p:txBody>
          <a:bodyPr vert="horz" lIns="91440" tIns="45720" rIns="91440" bIns="45720" rtlCol="0" anchor="ctr">
            <a:normAutofit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4000" b="1">
                <a:latin typeface="Times New Roman" panose="02020603050405020304" pitchFamily="18" charset="0"/>
                <a:cs typeface="Times New Roman" panose="02020603050405020304" pitchFamily="18" charset="0"/>
              </a:rPr>
              <a:t>Pp</a:t>
            </a:r>
            <a:endParaRPr lang="en-US" altLang="zh-CN" sz="4000" b="1">
              <a:latin typeface="Times New Roman" panose="02020603050405020304" pitchFamily="18" charset="0"/>
              <a:cs typeface="Times New Roman" panose="02020603050405020304" pitchFamily="18" charset="0"/>
            </a:endParaRPr>
          </a:p>
        </p:txBody>
      </p:sp>
      <p:sp>
        <p:nvSpPr>
          <p:cNvPr id="27" name="文本占位符 26"/>
          <p:cNvSpPr>
            <a:spLocks noGrp="1"/>
          </p:cNvSpPr>
          <p:nvPr/>
        </p:nvSpPr>
        <p:spPr>
          <a:xfrm>
            <a:off x="9667875" y="2089150"/>
            <a:ext cx="1282065" cy="593725"/>
          </a:xfrm>
          <a:prstGeom prst="rect">
            <a:avLst/>
          </a:prstGeom>
          <a:solidFill>
            <a:schemeClr val="accent3">
              <a:lumMod val="75000"/>
            </a:schemeClr>
          </a:solidFill>
          <a:ln w="6350"/>
        </p:spPr>
        <p:txBody>
          <a:bodyPr vert="horz" lIns="91440" tIns="45720" rIns="91440" bIns="45720" rtlCol="0" anchor="ctr">
            <a:normAutofit fontScale="9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4000" b="1">
                <a:latin typeface="Times New Roman" panose="02020603050405020304" pitchFamily="18" charset="0"/>
                <a:cs typeface="Times New Roman" panose="02020603050405020304" pitchFamily="18" charset="0"/>
              </a:rPr>
              <a:t>Tt</a:t>
            </a:r>
            <a:endParaRPr lang="en-US" altLang="zh-CN" sz="4000" b="1">
              <a:latin typeface="Times New Roman" panose="02020603050405020304" pitchFamily="18" charset="0"/>
              <a:cs typeface="Times New Roman" panose="02020603050405020304" pitchFamily="18" charset="0"/>
            </a:endParaRPr>
          </a:p>
        </p:txBody>
      </p:sp>
      <p:sp>
        <p:nvSpPr>
          <p:cNvPr id="37" name="文本占位符 36"/>
          <p:cNvSpPr>
            <a:spLocks noGrp="1"/>
          </p:cNvSpPr>
          <p:nvPr/>
        </p:nvSpPr>
        <p:spPr>
          <a:xfrm>
            <a:off x="848360" y="4493895"/>
            <a:ext cx="1288415" cy="563880"/>
          </a:xfrm>
          <a:prstGeom prst="rect">
            <a:avLst/>
          </a:prstGeom>
          <a:solidFill>
            <a:srgbClr val="FF0000"/>
          </a:solidFill>
          <a:ln w="6350"/>
        </p:spPr>
        <p:txBody>
          <a:bodyPr vert="horz" lIns="91440" tIns="45720" rIns="91440" bIns="45720" rtlCol="0" anchor="ctr">
            <a:normAutofit fontScale="8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4000" b="1">
                <a:latin typeface="Times New Roman" panose="02020603050405020304" pitchFamily="18" charset="0"/>
                <a:cs typeface="Times New Roman" panose="02020603050405020304" pitchFamily="18" charset="0"/>
              </a:rPr>
              <a:t>Ee</a:t>
            </a:r>
            <a:endParaRPr lang="en-US" altLang="zh-CN" sz="4000" b="1">
              <a:latin typeface="Times New Roman" panose="02020603050405020304" pitchFamily="18" charset="0"/>
              <a:cs typeface="Times New Roman" panose="02020603050405020304" pitchFamily="18" charset="0"/>
            </a:endParaRPr>
          </a:p>
        </p:txBody>
      </p:sp>
      <p:sp>
        <p:nvSpPr>
          <p:cNvPr id="38" name="文本占位符 37"/>
          <p:cNvSpPr>
            <a:spLocks noGrp="1"/>
          </p:cNvSpPr>
          <p:nvPr/>
        </p:nvSpPr>
        <p:spPr>
          <a:xfrm>
            <a:off x="2797810" y="4231640"/>
            <a:ext cx="1333500" cy="628015"/>
          </a:xfrm>
          <a:prstGeom prst="rect">
            <a:avLst/>
          </a:prstGeom>
          <a:solidFill>
            <a:srgbClr val="00B0F0"/>
          </a:solidFill>
          <a:ln w="6350"/>
        </p:spPr>
        <p:txBody>
          <a:bodyPr vert="horz" lIns="91440" tIns="45720" rIns="91440" bIns="45720" rtlCol="0" anchor="ctr">
            <a:normAutofit fontScale="9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4000" b="1">
                <a:latin typeface="Times New Roman" panose="02020603050405020304" pitchFamily="18" charset="0"/>
                <a:cs typeface="Times New Roman" panose="02020603050405020304" pitchFamily="18" charset="0"/>
              </a:rPr>
              <a:t>Dd</a:t>
            </a:r>
            <a:endParaRPr lang="en-US" altLang="zh-CN" sz="4000" b="1">
              <a:latin typeface="Times New Roman" panose="02020603050405020304" pitchFamily="18" charset="0"/>
              <a:cs typeface="Times New Roman" panose="02020603050405020304" pitchFamily="18" charset="0"/>
            </a:endParaRPr>
          </a:p>
        </p:txBody>
      </p:sp>
      <p:sp>
        <p:nvSpPr>
          <p:cNvPr id="34" name="文本占位符 33"/>
          <p:cNvSpPr>
            <a:spLocks noGrp="1"/>
          </p:cNvSpPr>
          <p:nvPr/>
        </p:nvSpPr>
        <p:spPr>
          <a:xfrm>
            <a:off x="6743700" y="4201160"/>
            <a:ext cx="1036955" cy="529590"/>
          </a:xfrm>
          <a:prstGeom prst="rect">
            <a:avLst/>
          </a:prstGeom>
          <a:solidFill>
            <a:srgbClr val="FFFF00"/>
          </a:solidFill>
          <a:ln w="6350"/>
        </p:spPr>
        <p:txBody>
          <a:bodyPr vert="horz" lIns="91440" tIns="45720" rIns="91440" bIns="45720" rtlCol="0" anchor="ctr">
            <a:normAutofit fontScale="7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4000" b="1">
                <a:latin typeface="Times New Roman" panose="02020603050405020304" pitchFamily="18" charset="0"/>
                <a:cs typeface="Times New Roman" panose="02020603050405020304" pitchFamily="18" charset="0"/>
              </a:rPr>
              <a:t>Gg</a:t>
            </a:r>
            <a:endParaRPr lang="en-US" altLang="zh-CN" sz="4000" b="1">
              <a:latin typeface="Times New Roman" panose="02020603050405020304" pitchFamily="18" charset="0"/>
              <a:cs typeface="Times New Roman" panose="02020603050405020304" pitchFamily="18" charset="0"/>
            </a:endParaRPr>
          </a:p>
        </p:txBody>
      </p:sp>
      <p:sp>
        <p:nvSpPr>
          <p:cNvPr id="42" name="文本占位符 41"/>
          <p:cNvSpPr>
            <a:spLocks noGrp="1"/>
          </p:cNvSpPr>
          <p:nvPr/>
        </p:nvSpPr>
        <p:spPr>
          <a:xfrm>
            <a:off x="8354695" y="4338955"/>
            <a:ext cx="1313180" cy="520700"/>
          </a:xfrm>
          <a:prstGeom prst="rect">
            <a:avLst/>
          </a:prstGeom>
          <a:solidFill>
            <a:schemeClr val="accent2">
              <a:lumMod val="75000"/>
            </a:schemeClr>
          </a:solidFill>
          <a:ln w="6350"/>
        </p:spPr>
        <p:txBody>
          <a:bodyPr vert="horz" lIns="91440" tIns="45720" rIns="91440" bIns="45720" rtlCol="0" anchor="ctr">
            <a:normAutofit fontScale="7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4000" b="1">
                <a:latin typeface="Times New Roman" panose="02020603050405020304" pitchFamily="18" charset="0"/>
                <a:cs typeface="Times New Roman" panose="02020603050405020304" pitchFamily="18" charset="0"/>
              </a:rPr>
              <a:t>Kk</a:t>
            </a:r>
            <a:endParaRPr lang="en-US" altLang="zh-CN" sz="4000" b="1">
              <a:latin typeface="Times New Roman" panose="02020603050405020304" pitchFamily="18" charset="0"/>
              <a:cs typeface="Times New Roman" panose="02020603050405020304" pitchFamily="18" charset="0"/>
            </a:endParaRPr>
          </a:p>
        </p:txBody>
      </p:sp>
      <p:sp>
        <p:nvSpPr>
          <p:cNvPr id="2" name="文本占位符 24"/>
          <p:cNvSpPr>
            <a:spLocks noGrp="1"/>
          </p:cNvSpPr>
          <p:nvPr/>
        </p:nvSpPr>
        <p:spPr>
          <a:xfrm>
            <a:off x="5356225" y="3460115"/>
            <a:ext cx="1494790" cy="608965"/>
          </a:xfrm>
          <a:prstGeom prst="rect">
            <a:avLst/>
          </a:prstGeom>
          <a:solidFill>
            <a:srgbClr val="92D050"/>
          </a:solidFill>
          <a:ln w="6350"/>
        </p:spPr>
        <p:txBody>
          <a:bodyPr vert="horz" lIns="91440" tIns="45720" rIns="91440" bIns="45720" rtlCol="0" anchor="ctr">
            <a:normAutofit fontScale="8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4000" b="1">
                <a:latin typeface="Times New Roman" panose="02020603050405020304" pitchFamily="18" charset="0"/>
                <a:cs typeface="Times New Roman" panose="02020603050405020304" pitchFamily="18" charset="0"/>
              </a:rPr>
              <a:t>Cc</a:t>
            </a:r>
            <a:endParaRPr lang="en-US" altLang="zh-CN" sz="4000" b="1">
              <a:latin typeface="Times New Roman" panose="02020603050405020304" pitchFamily="18" charset="0"/>
              <a:cs typeface="Times New Roman" panose="02020603050405020304" pitchFamily="18" charset="0"/>
            </a:endParaRPr>
          </a:p>
        </p:txBody>
      </p:sp>
      <p:sp>
        <p:nvSpPr>
          <p:cNvPr id="3" name="文本占位符 33"/>
          <p:cNvSpPr>
            <a:spLocks noGrp="1"/>
          </p:cNvSpPr>
          <p:nvPr/>
        </p:nvSpPr>
        <p:spPr>
          <a:xfrm>
            <a:off x="7424420" y="3348355"/>
            <a:ext cx="1343025" cy="684530"/>
          </a:xfrm>
          <a:prstGeom prst="rect">
            <a:avLst/>
          </a:prstGeom>
          <a:solidFill>
            <a:srgbClr val="FFFF00"/>
          </a:solidFill>
          <a:ln w="6350"/>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4000" b="1">
                <a:latin typeface="Times New Roman" panose="02020603050405020304" pitchFamily="18" charset="0"/>
                <a:cs typeface="Times New Roman" panose="02020603050405020304" pitchFamily="18" charset="0"/>
              </a:rPr>
              <a:t>Ff</a:t>
            </a:r>
            <a:endParaRPr lang="en-US" altLang="zh-CN" sz="4000" b="1">
              <a:latin typeface="Times New Roman" panose="02020603050405020304" pitchFamily="18" charset="0"/>
              <a:cs typeface="Times New Roman" panose="02020603050405020304" pitchFamily="18" charset="0"/>
            </a:endParaRPr>
          </a:p>
        </p:txBody>
      </p:sp>
      <p:sp>
        <p:nvSpPr>
          <p:cNvPr id="4" name="文本占位符 37"/>
          <p:cNvSpPr>
            <a:spLocks noGrp="1"/>
          </p:cNvSpPr>
          <p:nvPr/>
        </p:nvSpPr>
        <p:spPr>
          <a:xfrm>
            <a:off x="5199380" y="4497070"/>
            <a:ext cx="1120775" cy="568325"/>
          </a:xfrm>
          <a:prstGeom prst="rect">
            <a:avLst/>
          </a:prstGeom>
          <a:solidFill>
            <a:srgbClr val="00B0F0"/>
          </a:solidFill>
          <a:ln w="6350"/>
        </p:spPr>
        <p:txBody>
          <a:bodyPr vert="horz" lIns="91440" tIns="45720" rIns="91440" bIns="45720" rtlCol="0" anchor="ctr">
            <a:normAutofit fontScale="8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4000" b="1">
                <a:latin typeface="Times New Roman" panose="02020603050405020304" pitchFamily="18" charset="0"/>
                <a:cs typeface="Times New Roman" panose="02020603050405020304" pitchFamily="18" charset="0"/>
              </a:rPr>
              <a:t>Hh</a:t>
            </a:r>
            <a:endParaRPr lang="en-US" altLang="zh-CN" sz="4000" b="1">
              <a:latin typeface="Times New Roman" panose="02020603050405020304" pitchFamily="18" charset="0"/>
              <a:cs typeface="Times New Roman" panose="02020603050405020304" pitchFamily="18" charset="0"/>
            </a:endParaRPr>
          </a:p>
        </p:txBody>
      </p:sp>
      <p:sp>
        <p:nvSpPr>
          <p:cNvPr id="5" name="文本占位符 36"/>
          <p:cNvSpPr>
            <a:spLocks noGrp="1"/>
          </p:cNvSpPr>
          <p:nvPr/>
        </p:nvSpPr>
        <p:spPr>
          <a:xfrm>
            <a:off x="7965440" y="1051560"/>
            <a:ext cx="1110615" cy="734060"/>
          </a:xfrm>
          <a:prstGeom prst="rect">
            <a:avLst/>
          </a:prstGeom>
          <a:solidFill>
            <a:srgbClr val="FF0000"/>
          </a:solidFill>
          <a:ln w="6350"/>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4000" b="1">
                <a:latin typeface="Times New Roman" panose="02020603050405020304" pitchFamily="18" charset="0"/>
                <a:cs typeface="Times New Roman" panose="02020603050405020304" pitchFamily="18" charset="0"/>
              </a:rPr>
              <a:t>Ii</a:t>
            </a:r>
            <a:endParaRPr lang="en-US" altLang="zh-CN" sz="4000" b="1">
              <a:latin typeface="Times New Roman" panose="02020603050405020304" pitchFamily="18" charset="0"/>
              <a:cs typeface="Times New Roman" panose="02020603050405020304" pitchFamily="18" charset="0"/>
            </a:endParaRPr>
          </a:p>
        </p:txBody>
      </p:sp>
      <p:sp>
        <p:nvSpPr>
          <p:cNvPr id="6" name="文本占位符 25"/>
          <p:cNvSpPr>
            <a:spLocks noGrp="1"/>
          </p:cNvSpPr>
          <p:nvPr/>
        </p:nvSpPr>
        <p:spPr>
          <a:xfrm>
            <a:off x="4923790" y="1549400"/>
            <a:ext cx="1343025" cy="633730"/>
          </a:xfrm>
          <a:prstGeom prst="rect">
            <a:avLst/>
          </a:prstGeom>
          <a:solidFill>
            <a:srgbClr val="7030A0"/>
          </a:solidFill>
          <a:ln w="6350"/>
        </p:spPr>
        <p:txBody>
          <a:bodyPr vert="horz" lIns="91440" tIns="45720" rIns="91440" bIns="45720" rtlCol="0" anchor="ctr">
            <a:normAutofit fontScale="9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algn="ctr">
              <a:buClrTx/>
              <a:buSzTx/>
              <a:buNone/>
            </a:pPr>
            <a:r>
              <a:rPr lang="en-US" altLang="zh-CN" sz="4000" b="1">
                <a:latin typeface="Times New Roman" panose="02020603050405020304" pitchFamily="18" charset="0"/>
                <a:cs typeface="Times New Roman" panose="02020603050405020304" pitchFamily="18" charset="0"/>
                <a:sym typeface="+mn-ea"/>
              </a:rPr>
              <a:t>Jj</a:t>
            </a:r>
            <a:endParaRPr lang="en-US" altLang="zh-CN" sz="4000" b="1">
              <a:latin typeface="Times New Roman" panose="02020603050405020304" pitchFamily="18" charset="0"/>
              <a:cs typeface="Times New Roman" panose="02020603050405020304" pitchFamily="18" charset="0"/>
              <a:sym typeface="+mn-ea"/>
            </a:endParaRPr>
          </a:p>
        </p:txBody>
      </p:sp>
      <p:sp>
        <p:nvSpPr>
          <p:cNvPr id="7" name="文本占位符 25"/>
          <p:cNvSpPr>
            <a:spLocks noGrp="1"/>
          </p:cNvSpPr>
          <p:nvPr/>
        </p:nvSpPr>
        <p:spPr>
          <a:xfrm>
            <a:off x="1466215" y="5180330"/>
            <a:ext cx="1331595" cy="596265"/>
          </a:xfrm>
          <a:prstGeom prst="rect">
            <a:avLst/>
          </a:prstGeom>
          <a:solidFill>
            <a:srgbClr val="7030A0"/>
          </a:solidFill>
          <a:ln w="6350"/>
        </p:spPr>
        <p:txBody>
          <a:bodyPr vert="horz" lIns="91440" tIns="45720" rIns="91440" bIns="45720" rtlCol="0" anchor="ctr">
            <a:normAutofit fontScale="8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4000" b="1">
                <a:latin typeface="Times New Roman" panose="02020603050405020304" pitchFamily="18" charset="0"/>
                <a:cs typeface="Times New Roman" panose="02020603050405020304" pitchFamily="18" charset="0"/>
              </a:rPr>
              <a:t>Ll</a:t>
            </a:r>
            <a:endParaRPr lang="en-US" altLang="zh-CN" sz="4000" b="1">
              <a:latin typeface="Times New Roman" panose="02020603050405020304" pitchFamily="18" charset="0"/>
              <a:cs typeface="Times New Roman" panose="02020603050405020304" pitchFamily="18" charset="0"/>
            </a:endParaRPr>
          </a:p>
        </p:txBody>
      </p:sp>
      <p:sp>
        <p:nvSpPr>
          <p:cNvPr id="8" name="文本占位符 25"/>
          <p:cNvSpPr>
            <a:spLocks noGrp="1"/>
          </p:cNvSpPr>
          <p:nvPr/>
        </p:nvSpPr>
        <p:spPr>
          <a:xfrm>
            <a:off x="6437630" y="5346700"/>
            <a:ext cx="1343025" cy="615950"/>
          </a:xfrm>
          <a:prstGeom prst="rect">
            <a:avLst/>
          </a:prstGeom>
          <a:solidFill>
            <a:srgbClr val="7030A0"/>
          </a:solidFill>
          <a:ln w="6350"/>
        </p:spPr>
        <p:txBody>
          <a:bodyPr vert="horz" lIns="91440" tIns="45720" rIns="91440" bIns="45720" rtlCol="0" anchor="ctr">
            <a:normAutofit fontScale="9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4000" b="1">
                <a:latin typeface="Times New Roman" panose="02020603050405020304" pitchFamily="18" charset="0"/>
                <a:cs typeface="Times New Roman" panose="02020603050405020304" pitchFamily="18" charset="0"/>
              </a:rPr>
              <a:t>Mm</a:t>
            </a:r>
            <a:endParaRPr lang="en-US" altLang="zh-CN" sz="4000" b="1">
              <a:latin typeface="Times New Roman" panose="02020603050405020304" pitchFamily="18" charset="0"/>
              <a:cs typeface="Times New Roman" panose="02020603050405020304" pitchFamily="18" charset="0"/>
            </a:endParaRPr>
          </a:p>
        </p:txBody>
      </p:sp>
      <p:sp>
        <p:nvSpPr>
          <p:cNvPr id="9" name="文本占位符 37"/>
          <p:cNvSpPr>
            <a:spLocks noGrp="1"/>
          </p:cNvSpPr>
          <p:nvPr/>
        </p:nvSpPr>
        <p:spPr>
          <a:xfrm>
            <a:off x="3714115" y="5180330"/>
            <a:ext cx="1318895" cy="606425"/>
          </a:xfrm>
          <a:prstGeom prst="rect">
            <a:avLst/>
          </a:prstGeom>
          <a:solidFill>
            <a:srgbClr val="00B0F0"/>
          </a:solidFill>
          <a:ln w="6350"/>
        </p:spPr>
        <p:txBody>
          <a:bodyPr vert="horz" lIns="91440" tIns="45720" rIns="91440" bIns="45720" rtlCol="0" anchor="ctr">
            <a:normAutofit fontScale="90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4000" b="1">
                <a:latin typeface="Times New Roman" panose="02020603050405020304" pitchFamily="18" charset="0"/>
                <a:cs typeface="Times New Roman" panose="02020603050405020304" pitchFamily="18" charset="0"/>
              </a:rPr>
              <a:t>Nn</a:t>
            </a:r>
            <a:endParaRPr lang="en-US" altLang="zh-CN" sz="4000" b="1">
              <a:latin typeface="Times New Roman" panose="02020603050405020304" pitchFamily="18" charset="0"/>
              <a:cs typeface="Times New Roman" panose="02020603050405020304" pitchFamily="18" charset="0"/>
            </a:endParaRPr>
          </a:p>
        </p:txBody>
      </p:sp>
      <p:sp>
        <p:nvSpPr>
          <p:cNvPr id="10" name="文本占位符 37"/>
          <p:cNvSpPr>
            <a:spLocks noGrp="1"/>
          </p:cNvSpPr>
          <p:nvPr/>
        </p:nvSpPr>
        <p:spPr>
          <a:xfrm>
            <a:off x="6320790" y="1051560"/>
            <a:ext cx="1103630" cy="633095"/>
          </a:xfrm>
          <a:prstGeom prst="rect">
            <a:avLst/>
          </a:prstGeom>
          <a:solidFill>
            <a:srgbClr val="00B0F0"/>
          </a:solidFill>
          <a:ln w="6350"/>
        </p:spPr>
        <p:txBody>
          <a:bodyPr vert="horz" lIns="91440" tIns="45720" rIns="91440" bIns="45720" rtlCol="0" anchor="ctr">
            <a:normAutofit fontScale="9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4000" b="1">
                <a:latin typeface="Times New Roman" panose="02020603050405020304" pitchFamily="18" charset="0"/>
                <a:cs typeface="Times New Roman" panose="02020603050405020304" pitchFamily="18" charset="0"/>
              </a:rPr>
              <a:t>Oo</a:t>
            </a:r>
            <a:endParaRPr lang="en-US" altLang="zh-CN" sz="4000" b="1">
              <a:latin typeface="Times New Roman" panose="02020603050405020304" pitchFamily="18" charset="0"/>
              <a:cs typeface="Times New Roman" panose="02020603050405020304" pitchFamily="18" charset="0"/>
            </a:endParaRPr>
          </a:p>
        </p:txBody>
      </p:sp>
      <p:sp>
        <p:nvSpPr>
          <p:cNvPr id="11" name="文本占位符 37"/>
          <p:cNvSpPr>
            <a:spLocks noGrp="1"/>
          </p:cNvSpPr>
          <p:nvPr/>
        </p:nvSpPr>
        <p:spPr>
          <a:xfrm>
            <a:off x="848360" y="3235325"/>
            <a:ext cx="1066800" cy="631190"/>
          </a:xfrm>
          <a:prstGeom prst="rect">
            <a:avLst/>
          </a:prstGeom>
          <a:solidFill>
            <a:srgbClr val="00B0F0"/>
          </a:solidFill>
          <a:ln w="6350"/>
        </p:spPr>
        <p:txBody>
          <a:bodyPr vert="horz" lIns="91440" tIns="45720" rIns="91440" bIns="45720" rtlCol="0" anchor="ctr">
            <a:normAutofit fontScale="9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4000" b="1">
                <a:latin typeface="Times New Roman" panose="02020603050405020304" pitchFamily="18" charset="0"/>
                <a:cs typeface="Times New Roman" panose="02020603050405020304" pitchFamily="18" charset="0"/>
              </a:rPr>
              <a:t>Qq</a:t>
            </a:r>
            <a:endParaRPr lang="en-US" altLang="zh-CN" sz="4000" b="1">
              <a:latin typeface="Times New Roman" panose="02020603050405020304" pitchFamily="18" charset="0"/>
              <a:cs typeface="Times New Roman" panose="02020603050405020304" pitchFamily="18" charset="0"/>
            </a:endParaRPr>
          </a:p>
        </p:txBody>
      </p:sp>
      <p:sp>
        <p:nvSpPr>
          <p:cNvPr id="12" name="文本占位符 24"/>
          <p:cNvSpPr>
            <a:spLocks noGrp="1"/>
          </p:cNvSpPr>
          <p:nvPr/>
        </p:nvSpPr>
        <p:spPr>
          <a:xfrm>
            <a:off x="9859645" y="1051560"/>
            <a:ext cx="1357630" cy="734060"/>
          </a:xfrm>
          <a:prstGeom prst="rect">
            <a:avLst/>
          </a:prstGeom>
          <a:solidFill>
            <a:srgbClr val="92D050"/>
          </a:solidFill>
          <a:ln w="6350"/>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4000" b="1">
                <a:latin typeface="Times New Roman" panose="02020603050405020304" pitchFamily="18" charset="0"/>
                <a:cs typeface="Times New Roman" panose="02020603050405020304" pitchFamily="18" charset="0"/>
              </a:rPr>
              <a:t>Rr</a:t>
            </a:r>
            <a:endParaRPr lang="en-US" altLang="zh-CN" sz="4000" b="1">
              <a:latin typeface="Times New Roman" panose="02020603050405020304" pitchFamily="18" charset="0"/>
              <a:cs typeface="Times New Roman" panose="02020603050405020304" pitchFamily="18" charset="0"/>
            </a:endParaRPr>
          </a:p>
        </p:txBody>
      </p:sp>
      <p:sp>
        <p:nvSpPr>
          <p:cNvPr id="13" name="文本占位符 41"/>
          <p:cNvSpPr>
            <a:spLocks noGrp="1"/>
          </p:cNvSpPr>
          <p:nvPr/>
        </p:nvSpPr>
        <p:spPr>
          <a:xfrm>
            <a:off x="10093960" y="3192145"/>
            <a:ext cx="941070" cy="535940"/>
          </a:xfrm>
          <a:prstGeom prst="rect">
            <a:avLst/>
          </a:prstGeom>
          <a:solidFill>
            <a:schemeClr val="accent2">
              <a:lumMod val="75000"/>
            </a:schemeClr>
          </a:solidFill>
          <a:ln w="6350"/>
        </p:spPr>
        <p:txBody>
          <a:bodyPr vert="horz" lIns="91440" tIns="45720" rIns="91440" bIns="45720" rtlCol="0" anchor="ctr">
            <a:normAutofit fontScale="7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4000" b="1">
                <a:latin typeface="Times New Roman" panose="02020603050405020304" pitchFamily="18" charset="0"/>
                <a:cs typeface="Times New Roman" panose="02020603050405020304" pitchFamily="18" charset="0"/>
              </a:rPr>
              <a:t>Ss</a:t>
            </a:r>
            <a:endParaRPr lang="en-US" altLang="zh-CN" sz="4000" b="1">
              <a:latin typeface="Times New Roman" panose="02020603050405020304" pitchFamily="18" charset="0"/>
              <a:cs typeface="Times New Roman" panose="02020603050405020304" pitchFamily="18" charset="0"/>
            </a:endParaRPr>
          </a:p>
        </p:txBody>
      </p:sp>
      <p:sp>
        <p:nvSpPr>
          <p:cNvPr id="14" name="文本占位符 41"/>
          <p:cNvSpPr>
            <a:spLocks noGrp="1"/>
          </p:cNvSpPr>
          <p:nvPr/>
        </p:nvSpPr>
        <p:spPr>
          <a:xfrm>
            <a:off x="9794875" y="5419725"/>
            <a:ext cx="1313180" cy="520700"/>
          </a:xfrm>
          <a:prstGeom prst="rect">
            <a:avLst/>
          </a:prstGeom>
          <a:solidFill>
            <a:schemeClr val="accent2">
              <a:lumMod val="75000"/>
            </a:schemeClr>
          </a:solidFill>
          <a:ln w="6350"/>
        </p:spPr>
        <p:txBody>
          <a:bodyPr vert="horz" lIns="91440" tIns="45720" rIns="91440" bIns="45720" rtlCol="0" anchor="ctr">
            <a:normAutofit fontScale="7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4000" b="1">
                <a:latin typeface="Times New Roman" panose="02020603050405020304" pitchFamily="18" charset="0"/>
                <a:cs typeface="Times New Roman" panose="02020603050405020304" pitchFamily="18" charset="0"/>
              </a:rPr>
              <a:t>Uu</a:t>
            </a:r>
            <a:endParaRPr lang="en-US" altLang="zh-CN" sz="4000" b="1">
              <a:latin typeface="Times New Roman" panose="02020603050405020304" pitchFamily="18" charset="0"/>
              <a:cs typeface="Times New Roman" panose="02020603050405020304" pitchFamily="18" charset="0"/>
            </a:endParaRPr>
          </a:p>
        </p:txBody>
      </p:sp>
      <p:sp>
        <p:nvSpPr>
          <p:cNvPr id="16" name="文本占位符 26"/>
          <p:cNvSpPr>
            <a:spLocks noGrp="1"/>
          </p:cNvSpPr>
          <p:nvPr/>
        </p:nvSpPr>
        <p:spPr>
          <a:xfrm>
            <a:off x="7780655" y="2293620"/>
            <a:ext cx="1282065" cy="593725"/>
          </a:xfrm>
          <a:prstGeom prst="rect">
            <a:avLst/>
          </a:prstGeom>
          <a:solidFill>
            <a:schemeClr val="accent3">
              <a:lumMod val="75000"/>
            </a:schemeClr>
          </a:solidFill>
          <a:ln w="6350"/>
        </p:spPr>
        <p:txBody>
          <a:bodyPr vert="horz" lIns="91440" tIns="45720" rIns="91440" bIns="45720" rtlCol="0" anchor="ctr">
            <a:normAutofit fontScale="9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4000" b="1">
                <a:latin typeface="Times New Roman" panose="02020603050405020304" pitchFamily="18" charset="0"/>
                <a:cs typeface="Times New Roman" panose="02020603050405020304" pitchFamily="18" charset="0"/>
              </a:rPr>
              <a:t>Vv</a:t>
            </a:r>
            <a:endParaRPr lang="en-US" altLang="zh-CN" sz="4000" b="1">
              <a:latin typeface="Times New Roman" panose="02020603050405020304" pitchFamily="18" charset="0"/>
              <a:cs typeface="Times New Roman" panose="02020603050405020304" pitchFamily="18" charset="0"/>
            </a:endParaRPr>
          </a:p>
        </p:txBody>
      </p:sp>
      <p:sp>
        <p:nvSpPr>
          <p:cNvPr id="17" name="文本占位符 23"/>
          <p:cNvSpPr>
            <a:spLocks noGrp="1"/>
          </p:cNvSpPr>
          <p:nvPr/>
        </p:nvSpPr>
        <p:spPr>
          <a:xfrm>
            <a:off x="4523105" y="2402840"/>
            <a:ext cx="942975" cy="703580"/>
          </a:xfrm>
          <a:prstGeom prst="rect">
            <a:avLst/>
          </a:prstGeom>
          <a:solidFill>
            <a:srgbClr val="FFC000"/>
          </a:solidFill>
          <a:ln w="6350"/>
        </p:spPr>
        <p:txBody>
          <a:bodyPr vert="horz" lIns="91440" tIns="45720" rIns="91440" bIns="45720" rtlCol="0" anchor="ctr">
            <a:normAutofit fontScale="8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4000" b="1">
                <a:latin typeface="Times New Roman" panose="02020603050405020304" pitchFamily="18" charset="0"/>
                <a:cs typeface="Times New Roman" panose="02020603050405020304" pitchFamily="18" charset="0"/>
              </a:rPr>
              <a:t>Ww</a:t>
            </a:r>
            <a:endParaRPr lang="en-US" altLang="zh-CN" sz="4000" b="1">
              <a:latin typeface="Times New Roman" panose="02020603050405020304" pitchFamily="18" charset="0"/>
              <a:cs typeface="Times New Roman" panose="02020603050405020304" pitchFamily="18" charset="0"/>
            </a:endParaRPr>
          </a:p>
        </p:txBody>
      </p:sp>
      <p:sp>
        <p:nvSpPr>
          <p:cNvPr id="18" name="文本占位符 36"/>
          <p:cNvSpPr>
            <a:spLocks noGrp="1"/>
          </p:cNvSpPr>
          <p:nvPr/>
        </p:nvSpPr>
        <p:spPr>
          <a:xfrm>
            <a:off x="2002790" y="2885440"/>
            <a:ext cx="1288415" cy="563880"/>
          </a:xfrm>
          <a:prstGeom prst="rect">
            <a:avLst/>
          </a:prstGeom>
          <a:solidFill>
            <a:srgbClr val="FF0000"/>
          </a:solidFill>
          <a:ln w="6350"/>
        </p:spPr>
        <p:txBody>
          <a:bodyPr vert="horz" lIns="91440" tIns="45720" rIns="91440" bIns="45720" rtlCol="0" anchor="ctr">
            <a:normAutofit fontScale="8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4000" b="1">
                <a:latin typeface="Times New Roman" panose="02020603050405020304" pitchFamily="18" charset="0"/>
                <a:cs typeface="Times New Roman" panose="02020603050405020304" pitchFamily="18" charset="0"/>
              </a:rPr>
              <a:t>Xx</a:t>
            </a:r>
            <a:endParaRPr lang="en-US" altLang="zh-CN" sz="4000" b="1">
              <a:latin typeface="Times New Roman" panose="02020603050405020304" pitchFamily="18" charset="0"/>
              <a:cs typeface="Times New Roman" panose="02020603050405020304" pitchFamily="18" charset="0"/>
            </a:endParaRPr>
          </a:p>
        </p:txBody>
      </p:sp>
      <p:sp>
        <p:nvSpPr>
          <p:cNvPr id="19" name="文本占位符 23"/>
          <p:cNvSpPr>
            <a:spLocks noGrp="1"/>
          </p:cNvSpPr>
          <p:nvPr/>
        </p:nvSpPr>
        <p:spPr>
          <a:xfrm>
            <a:off x="3902075" y="3469640"/>
            <a:ext cx="942975" cy="703580"/>
          </a:xfrm>
          <a:prstGeom prst="rect">
            <a:avLst/>
          </a:prstGeom>
          <a:solidFill>
            <a:srgbClr val="FFC000"/>
          </a:solidFill>
          <a:ln w="6350"/>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4000" b="1">
                <a:latin typeface="Times New Roman" panose="02020603050405020304" pitchFamily="18" charset="0"/>
                <a:cs typeface="Times New Roman" panose="02020603050405020304" pitchFamily="18" charset="0"/>
              </a:rPr>
              <a:t>Yy</a:t>
            </a:r>
            <a:endParaRPr lang="en-US" altLang="zh-CN" sz="4000" b="1">
              <a:latin typeface="Times New Roman" panose="02020603050405020304" pitchFamily="18" charset="0"/>
              <a:cs typeface="Times New Roman" panose="02020603050405020304" pitchFamily="18" charset="0"/>
            </a:endParaRPr>
          </a:p>
        </p:txBody>
      </p:sp>
      <p:sp>
        <p:nvSpPr>
          <p:cNvPr id="20" name="文本占位符 26"/>
          <p:cNvSpPr>
            <a:spLocks noGrp="1"/>
          </p:cNvSpPr>
          <p:nvPr/>
        </p:nvSpPr>
        <p:spPr>
          <a:xfrm>
            <a:off x="10093960" y="4069080"/>
            <a:ext cx="1282065" cy="593725"/>
          </a:xfrm>
          <a:prstGeom prst="rect">
            <a:avLst/>
          </a:prstGeom>
          <a:solidFill>
            <a:schemeClr val="accent3">
              <a:lumMod val="75000"/>
            </a:schemeClr>
          </a:solidFill>
          <a:ln w="6350"/>
        </p:spPr>
        <p:txBody>
          <a:bodyPr vert="horz" lIns="91440" tIns="45720" rIns="91440" bIns="45720" rtlCol="0" anchor="ctr">
            <a:normAutofit fontScale="9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457200" algn="ctr">
              <a:buNone/>
            </a:pPr>
            <a:r>
              <a:rPr lang="en-US" altLang="zh-CN" sz="4000" b="1">
                <a:latin typeface="Times New Roman" panose="02020603050405020304" pitchFamily="18" charset="0"/>
                <a:cs typeface="Times New Roman" panose="02020603050405020304" pitchFamily="18" charset="0"/>
              </a:rPr>
              <a:t>Zz</a:t>
            </a:r>
            <a:endParaRPr lang="en-US" altLang="zh-CN" sz="4000" b="1">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entr" presetSubtype="0" accel="50000" fill="hold" grpId="1" nodeType="clickEffect">
                                  <p:stCondLst>
                                    <p:cond delay="0"/>
                                  </p:stCondLst>
                                  <p:childTnLst>
                                    <p:set>
                                      <p:cBhvr>
                                        <p:cTn id="6" dur="1" fill="hold">
                                          <p:stCondLst>
                                            <p:cond delay="0"/>
                                          </p:stCondLst>
                                        </p:cTn>
                                        <p:tgtEl>
                                          <p:spTgt spid="26"/>
                                        </p:tgtEl>
                                        <p:attrNameLst>
                                          <p:attrName>style.visibility</p:attrName>
                                        </p:attrNameLst>
                                      </p:cBhvr>
                                      <p:to>
                                        <p:strVal val="visible"/>
                                      </p:to>
                                    </p:set>
                                    <p:animScale>
                                      <p:cBhvr>
                                        <p:cTn id="7" dur="500" fill="hold">
                                          <p:stCondLst>
                                            <p:cond delay="0"/>
                                          </p:stCondLst>
                                        </p:cTn>
                                        <p:tgtEl>
                                          <p:spTgt spid="26"/>
                                        </p:tgtEl>
                                      </p:cBhvr>
                                      <p:from x="0" y="0"/>
                                      <p:to x="100000" y="100000"/>
                                    </p:animScale>
                                    <p:anim to="" calcmode="lin" valueType="num">
                                      <p:cBhvr>
                                        <p:cTn id="8" dur="500" fill="hold">
                                          <p:stCondLst>
                                            <p:cond delay="0"/>
                                          </p:stCondLst>
                                        </p:cTn>
                                        <p:tgtEl>
                                          <p:spTgt spid="26"/>
                                        </p:tgtEl>
                                        <p:attrNameLst>
                                          <p:attrName>ppt_y</p:attrName>
                                        </p:attrNameLst>
                                      </p:cBhvr>
                                      <p:tavLst>
                                        <p:tav tm="0">
                                          <p:val>
                                            <p:strVal val="#ppt_y-0.5"/>
                                          </p:val>
                                        </p:tav>
                                        <p:tav tm="100000">
                                          <p:val>
                                            <p:fltVal val="0.322546"/>
                                          </p:val>
                                        </p:tav>
                                      </p:tavLst>
                                    </p:anim>
                                    <p:animEffect filter="fade">
                                      <p:cBhvr>
                                        <p:cTn id="9" dur="500">
                                          <p:stCondLst>
                                            <p:cond delay="0"/>
                                          </p:stCondLst>
                                        </p:cTn>
                                        <p:tgtEl>
                                          <p:spTgt spid="26"/>
                                        </p:tgtEl>
                                      </p:cBhvr>
                                    </p:animEffect>
                                    <p:anim to="" calcmode="lin" valueType="num">
                                      <p:cBhvr>
                                        <p:cTn id="10" dur="500" fill="hold">
                                          <p:stCondLst>
                                            <p:cond delay="0"/>
                                          </p:stCondLst>
                                        </p:cTn>
                                        <p:tgtEl>
                                          <p:spTgt spid="26"/>
                                        </p:tgtEl>
                                        <p:attrNameLst>
                                          <p:attrName>ppt_x</p:attrName>
                                        </p:attrNameLst>
                                      </p:cBhvr>
                                      <p:tavLst>
                                        <p:tav tm="0">
                                          <p:val>
                                            <p:fltVal val="0.578"/>
                                          </p:val>
                                        </p:tav>
                                        <p:tav tm="100000">
                                          <p:val>
                                            <p:fltVal val="0.155573"/>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ppt_x"/>
                                          </p:val>
                                        </p:tav>
                                        <p:tav tm="100000">
                                          <p:val>
                                            <p:strVal val="#ppt_x"/>
                                          </p:val>
                                        </p:tav>
                                      </p:tavLst>
                                    </p:anim>
                                    <p:anim calcmode="lin" valueType="num">
                                      <p:cBhvr additive="base">
                                        <p:cTn id="1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ppt_x"/>
                                          </p:val>
                                        </p:tav>
                                        <p:tav tm="100000">
                                          <p:val>
                                            <p:strVal val="#ppt_x"/>
                                          </p:val>
                                        </p:tav>
                                      </p:tavLst>
                                    </p:anim>
                                    <p:anim calcmode="lin" valueType="num">
                                      <p:cBhvr additive="base">
                                        <p:cTn id="5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additive="base">
                                        <p:cTn id="57" dur="500" fill="hold"/>
                                        <p:tgtEl>
                                          <p:spTgt spid="19"/>
                                        </p:tgtEl>
                                        <p:attrNameLst>
                                          <p:attrName>ppt_x</p:attrName>
                                        </p:attrNameLst>
                                      </p:cBhvr>
                                      <p:tavLst>
                                        <p:tav tm="0">
                                          <p:val>
                                            <p:strVal val="#ppt_x"/>
                                          </p:val>
                                        </p:tav>
                                        <p:tav tm="100000">
                                          <p:val>
                                            <p:strVal val="#ppt_x"/>
                                          </p:val>
                                        </p:tav>
                                      </p:tavLst>
                                    </p:anim>
                                    <p:anim calcmode="lin" valueType="num">
                                      <p:cBhvr additive="base">
                                        <p:cTn id="5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2"/>
                                        </p:tgtEl>
                                        <p:attrNameLst>
                                          <p:attrName>style.visibility</p:attrName>
                                        </p:attrNameLst>
                                      </p:cBhvr>
                                      <p:to>
                                        <p:strVal val="visible"/>
                                      </p:to>
                                    </p:set>
                                    <p:anim calcmode="lin" valueType="num">
                                      <p:cBhvr additive="base">
                                        <p:cTn id="63" dur="500" fill="hold"/>
                                        <p:tgtEl>
                                          <p:spTgt spid="2"/>
                                        </p:tgtEl>
                                        <p:attrNameLst>
                                          <p:attrName>ppt_x</p:attrName>
                                        </p:attrNameLst>
                                      </p:cBhvr>
                                      <p:tavLst>
                                        <p:tav tm="0">
                                          <p:val>
                                            <p:strVal val="#ppt_x"/>
                                          </p:val>
                                        </p:tav>
                                        <p:tav tm="100000">
                                          <p:val>
                                            <p:strVal val="#ppt_x"/>
                                          </p:val>
                                        </p:tav>
                                      </p:tavLst>
                                    </p:anim>
                                    <p:anim calcmode="lin" valueType="num">
                                      <p:cBhvr additive="base">
                                        <p:cTn id="6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500" fill="hold"/>
                                        <p:tgtEl>
                                          <p:spTgt spid="25"/>
                                        </p:tgtEl>
                                        <p:attrNameLst>
                                          <p:attrName>ppt_x</p:attrName>
                                        </p:attrNameLst>
                                      </p:cBhvr>
                                      <p:tavLst>
                                        <p:tav tm="0">
                                          <p:val>
                                            <p:strVal val="#ppt_x"/>
                                          </p:val>
                                        </p:tav>
                                        <p:tav tm="100000">
                                          <p:val>
                                            <p:strVal val="#ppt_x"/>
                                          </p:val>
                                        </p:tav>
                                      </p:tavLst>
                                    </p:anim>
                                    <p:anim calcmode="lin" valueType="num">
                                      <p:cBhvr additive="base">
                                        <p:cTn id="7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additive="base">
                                        <p:cTn id="75" dur="500" fill="hold"/>
                                        <p:tgtEl>
                                          <p:spTgt spid="13"/>
                                        </p:tgtEl>
                                        <p:attrNameLst>
                                          <p:attrName>ppt_x</p:attrName>
                                        </p:attrNameLst>
                                      </p:cBhvr>
                                      <p:tavLst>
                                        <p:tav tm="0">
                                          <p:val>
                                            <p:strVal val="#ppt_x"/>
                                          </p:val>
                                        </p:tav>
                                        <p:tav tm="100000">
                                          <p:val>
                                            <p:strVal val="#ppt_x"/>
                                          </p:val>
                                        </p:tav>
                                      </p:tavLst>
                                    </p:anim>
                                    <p:anim calcmode="lin" valueType="num">
                                      <p:cBhvr additive="base">
                                        <p:cTn id="7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3"/>
                                        </p:tgtEl>
                                        <p:attrNameLst>
                                          <p:attrName>style.visibility</p:attrName>
                                        </p:attrNameLst>
                                      </p:cBhvr>
                                      <p:to>
                                        <p:strVal val="visible"/>
                                      </p:to>
                                    </p:set>
                                    <p:anim calcmode="lin" valueType="num">
                                      <p:cBhvr additive="base">
                                        <p:cTn id="81" dur="500" fill="hold"/>
                                        <p:tgtEl>
                                          <p:spTgt spid="3"/>
                                        </p:tgtEl>
                                        <p:attrNameLst>
                                          <p:attrName>ppt_x</p:attrName>
                                        </p:attrNameLst>
                                      </p:cBhvr>
                                      <p:tavLst>
                                        <p:tav tm="0">
                                          <p:val>
                                            <p:strVal val="#ppt_x"/>
                                          </p:val>
                                        </p:tav>
                                        <p:tav tm="100000">
                                          <p:val>
                                            <p:strVal val="#ppt_x"/>
                                          </p:val>
                                        </p:tav>
                                      </p:tavLst>
                                    </p:anim>
                                    <p:anim calcmode="lin" valueType="num">
                                      <p:cBhvr additive="base">
                                        <p:cTn id="8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38"/>
                                        </p:tgtEl>
                                        <p:attrNameLst>
                                          <p:attrName>style.visibility</p:attrName>
                                        </p:attrNameLst>
                                      </p:cBhvr>
                                      <p:to>
                                        <p:strVal val="visible"/>
                                      </p:to>
                                    </p:set>
                                    <p:anim calcmode="lin" valueType="num">
                                      <p:cBhvr additive="base">
                                        <p:cTn id="87" dur="500" fill="hold"/>
                                        <p:tgtEl>
                                          <p:spTgt spid="38"/>
                                        </p:tgtEl>
                                        <p:attrNameLst>
                                          <p:attrName>ppt_x</p:attrName>
                                        </p:attrNameLst>
                                      </p:cBhvr>
                                      <p:tavLst>
                                        <p:tav tm="0">
                                          <p:val>
                                            <p:strVal val="#ppt_x"/>
                                          </p:val>
                                        </p:tav>
                                        <p:tav tm="100000">
                                          <p:val>
                                            <p:strVal val="#ppt_x"/>
                                          </p:val>
                                        </p:tav>
                                      </p:tavLst>
                                    </p:anim>
                                    <p:anim calcmode="lin" valueType="num">
                                      <p:cBhvr additive="base">
                                        <p:cTn id="8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7"/>
                                        </p:tgtEl>
                                        <p:attrNameLst>
                                          <p:attrName>style.visibility</p:attrName>
                                        </p:attrNameLst>
                                      </p:cBhvr>
                                      <p:to>
                                        <p:strVal val="visible"/>
                                      </p:to>
                                    </p:set>
                                    <p:anim calcmode="lin" valueType="num">
                                      <p:cBhvr additive="base">
                                        <p:cTn id="93" dur="500" fill="hold"/>
                                        <p:tgtEl>
                                          <p:spTgt spid="7"/>
                                        </p:tgtEl>
                                        <p:attrNameLst>
                                          <p:attrName>ppt_x</p:attrName>
                                        </p:attrNameLst>
                                      </p:cBhvr>
                                      <p:tavLst>
                                        <p:tav tm="0">
                                          <p:val>
                                            <p:strVal val="#ppt_x"/>
                                          </p:val>
                                        </p:tav>
                                        <p:tav tm="100000">
                                          <p:val>
                                            <p:strVal val="#ppt_x"/>
                                          </p:val>
                                        </p:tav>
                                      </p:tavLst>
                                    </p:anim>
                                    <p:anim calcmode="lin" valueType="num">
                                      <p:cBhvr additive="base">
                                        <p:cTn id="9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grpId="0" nodeType="clickEffect">
                                  <p:stCondLst>
                                    <p:cond delay="0"/>
                                  </p:stCondLst>
                                  <p:childTnLst>
                                    <p:set>
                                      <p:cBhvr>
                                        <p:cTn id="98" dur="1" fill="hold">
                                          <p:stCondLst>
                                            <p:cond delay="0"/>
                                          </p:stCondLst>
                                        </p:cTn>
                                        <p:tgtEl>
                                          <p:spTgt spid="9"/>
                                        </p:tgtEl>
                                        <p:attrNameLst>
                                          <p:attrName>style.visibility</p:attrName>
                                        </p:attrNameLst>
                                      </p:cBhvr>
                                      <p:to>
                                        <p:strVal val="visible"/>
                                      </p:to>
                                    </p:set>
                                    <p:anim calcmode="lin" valueType="num">
                                      <p:cBhvr additive="base">
                                        <p:cTn id="99" dur="500" fill="hold"/>
                                        <p:tgtEl>
                                          <p:spTgt spid="9"/>
                                        </p:tgtEl>
                                        <p:attrNameLst>
                                          <p:attrName>ppt_x</p:attrName>
                                        </p:attrNameLst>
                                      </p:cBhvr>
                                      <p:tavLst>
                                        <p:tav tm="0">
                                          <p:val>
                                            <p:strVal val="#ppt_x"/>
                                          </p:val>
                                        </p:tav>
                                        <p:tav tm="100000">
                                          <p:val>
                                            <p:strVal val="#ppt_x"/>
                                          </p:val>
                                        </p:tav>
                                      </p:tavLst>
                                    </p:anim>
                                    <p:anim calcmode="lin" valueType="num">
                                      <p:cBhvr additive="base">
                                        <p:cTn id="10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grpId="0" nodeType="clickEffect">
                                  <p:stCondLst>
                                    <p:cond delay="0"/>
                                  </p:stCondLst>
                                  <p:childTnLst>
                                    <p:set>
                                      <p:cBhvr>
                                        <p:cTn id="104" dur="1" fill="hold">
                                          <p:stCondLst>
                                            <p:cond delay="0"/>
                                          </p:stCondLst>
                                        </p:cTn>
                                        <p:tgtEl>
                                          <p:spTgt spid="4"/>
                                        </p:tgtEl>
                                        <p:attrNameLst>
                                          <p:attrName>style.visibility</p:attrName>
                                        </p:attrNameLst>
                                      </p:cBhvr>
                                      <p:to>
                                        <p:strVal val="visible"/>
                                      </p:to>
                                    </p:set>
                                    <p:anim calcmode="lin" valueType="num">
                                      <p:cBhvr additive="base">
                                        <p:cTn id="105" dur="500" fill="hold"/>
                                        <p:tgtEl>
                                          <p:spTgt spid="4"/>
                                        </p:tgtEl>
                                        <p:attrNameLst>
                                          <p:attrName>ppt_x</p:attrName>
                                        </p:attrNameLst>
                                      </p:cBhvr>
                                      <p:tavLst>
                                        <p:tav tm="0">
                                          <p:val>
                                            <p:strVal val="#ppt_x"/>
                                          </p:val>
                                        </p:tav>
                                        <p:tav tm="100000">
                                          <p:val>
                                            <p:strVal val="#ppt_x"/>
                                          </p:val>
                                        </p:tav>
                                      </p:tavLst>
                                    </p:anim>
                                    <p:anim calcmode="lin" valueType="num">
                                      <p:cBhvr additive="base">
                                        <p:cTn id="10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grpId="0" nodeType="clickEffect">
                                  <p:stCondLst>
                                    <p:cond delay="0"/>
                                  </p:stCondLst>
                                  <p:childTnLst>
                                    <p:set>
                                      <p:cBhvr>
                                        <p:cTn id="110" dur="1" fill="hold">
                                          <p:stCondLst>
                                            <p:cond delay="0"/>
                                          </p:stCondLst>
                                        </p:cTn>
                                        <p:tgtEl>
                                          <p:spTgt spid="34"/>
                                        </p:tgtEl>
                                        <p:attrNameLst>
                                          <p:attrName>style.visibility</p:attrName>
                                        </p:attrNameLst>
                                      </p:cBhvr>
                                      <p:to>
                                        <p:strVal val="visible"/>
                                      </p:to>
                                    </p:set>
                                    <p:anim calcmode="lin" valueType="num">
                                      <p:cBhvr additive="base">
                                        <p:cTn id="111" dur="500" fill="hold"/>
                                        <p:tgtEl>
                                          <p:spTgt spid="34"/>
                                        </p:tgtEl>
                                        <p:attrNameLst>
                                          <p:attrName>ppt_x</p:attrName>
                                        </p:attrNameLst>
                                      </p:cBhvr>
                                      <p:tavLst>
                                        <p:tav tm="0">
                                          <p:val>
                                            <p:strVal val="#ppt_x"/>
                                          </p:val>
                                        </p:tav>
                                        <p:tav tm="100000">
                                          <p:val>
                                            <p:strVal val="#ppt_x"/>
                                          </p:val>
                                        </p:tav>
                                      </p:tavLst>
                                    </p:anim>
                                    <p:anim calcmode="lin" valueType="num">
                                      <p:cBhvr additive="base">
                                        <p:cTn id="112"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2" presetClass="entr" presetSubtype="4" fill="hold" grpId="0" nodeType="clickEffect">
                                  <p:stCondLst>
                                    <p:cond delay="0"/>
                                  </p:stCondLst>
                                  <p:childTnLst>
                                    <p:set>
                                      <p:cBhvr>
                                        <p:cTn id="116" dur="1" fill="hold">
                                          <p:stCondLst>
                                            <p:cond delay="0"/>
                                          </p:stCondLst>
                                        </p:cTn>
                                        <p:tgtEl>
                                          <p:spTgt spid="42"/>
                                        </p:tgtEl>
                                        <p:attrNameLst>
                                          <p:attrName>style.visibility</p:attrName>
                                        </p:attrNameLst>
                                      </p:cBhvr>
                                      <p:to>
                                        <p:strVal val="visible"/>
                                      </p:to>
                                    </p:set>
                                    <p:anim calcmode="lin" valueType="num">
                                      <p:cBhvr additive="base">
                                        <p:cTn id="117" dur="500" fill="hold"/>
                                        <p:tgtEl>
                                          <p:spTgt spid="42"/>
                                        </p:tgtEl>
                                        <p:attrNameLst>
                                          <p:attrName>ppt_x</p:attrName>
                                        </p:attrNameLst>
                                      </p:cBhvr>
                                      <p:tavLst>
                                        <p:tav tm="0">
                                          <p:val>
                                            <p:strVal val="#ppt_x"/>
                                          </p:val>
                                        </p:tav>
                                        <p:tav tm="100000">
                                          <p:val>
                                            <p:strVal val="#ppt_x"/>
                                          </p:val>
                                        </p:tav>
                                      </p:tavLst>
                                    </p:anim>
                                    <p:anim calcmode="lin" valueType="num">
                                      <p:cBhvr additive="base">
                                        <p:cTn id="118"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 presetClass="entr" presetSubtype="4" fill="hold" grpId="0" nodeType="clickEffect">
                                  <p:stCondLst>
                                    <p:cond delay="0"/>
                                  </p:stCondLst>
                                  <p:childTnLst>
                                    <p:set>
                                      <p:cBhvr>
                                        <p:cTn id="122" dur="1" fill="hold">
                                          <p:stCondLst>
                                            <p:cond delay="0"/>
                                          </p:stCondLst>
                                        </p:cTn>
                                        <p:tgtEl>
                                          <p:spTgt spid="20"/>
                                        </p:tgtEl>
                                        <p:attrNameLst>
                                          <p:attrName>style.visibility</p:attrName>
                                        </p:attrNameLst>
                                      </p:cBhvr>
                                      <p:to>
                                        <p:strVal val="visible"/>
                                      </p:to>
                                    </p:set>
                                    <p:anim calcmode="lin" valueType="num">
                                      <p:cBhvr additive="base">
                                        <p:cTn id="123" dur="500" fill="hold"/>
                                        <p:tgtEl>
                                          <p:spTgt spid="20"/>
                                        </p:tgtEl>
                                        <p:attrNameLst>
                                          <p:attrName>ppt_x</p:attrName>
                                        </p:attrNameLst>
                                      </p:cBhvr>
                                      <p:tavLst>
                                        <p:tav tm="0">
                                          <p:val>
                                            <p:strVal val="#ppt_x"/>
                                          </p:val>
                                        </p:tav>
                                        <p:tav tm="100000">
                                          <p:val>
                                            <p:strVal val="#ppt_x"/>
                                          </p:val>
                                        </p:tav>
                                      </p:tavLst>
                                    </p:anim>
                                    <p:anim calcmode="lin" valueType="num">
                                      <p:cBhvr additive="base">
                                        <p:cTn id="12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4" fill="hold" grpId="0" nodeType="clickEffect">
                                  <p:stCondLst>
                                    <p:cond delay="0"/>
                                  </p:stCondLst>
                                  <p:childTnLst>
                                    <p:set>
                                      <p:cBhvr>
                                        <p:cTn id="128" dur="1" fill="hold">
                                          <p:stCondLst>
                                            <p:cond delay="0"/>
                                          </p:stCondLst>
                                        </p:cTn>
                                        <p:tgtEl>
                                          <p:spTgt spid="8"/>
                                        </p:tgtEl>
                                        <p:attrNameLst>
                                          <p:attrName>style.visibility</p:attrName>
                                        </p:attrNameLst>
                                      </p:cBhvr>
                                      <p:to>
                                        <p:strVal val="visible"/>
                                      </p:to>
                                    </p:set>
                                    <p:anim calcmode="lin" valueType="num">
                                      <p:cBhvr additive="base">
                                        <p:cTn id="129" dur="500" fill="hold"/>
                                        <p:tgtEl>
                                          <p:spTgt spid="8"/>
                                        </p:tgtEl>
                                        <p:attrNameLst>
                                          <p:attrName>ppt_x</p:attrName>
                                        </p:attrNameLst>
                                      </p:cBhvr>
                                      <p:tavLst>
                                        <p:tav tm="0">
                                          <p:val>
                                            <p:strVal val="#ppt_x"/>
                                          </p:val>
                                        </p:tav>
                                        <p:tav tm="100000">
                                          <p:val>
                                            <p:strVal val="#ppt_x"/>
                                          </p:val>
                                        </p:tav>
                                      </p:tavLst>
                                    </p:anim>
                                    <p:anim calcmode="lin" valueType="num">
                                      <p:cBhvr additive="base">
                                        <p:cTn id="1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2" presetClass="entr" presetSubtype="4" fill="hold" grpId="0" nodeType="clickEffect">
                                  <p:stCondLst>
                                    <p:cond delay="0"/>
                                  </p:stCondLst>
                                  <p:childTnLst>
                                    <p:set>
                                      <p:cBhvr>
                                        <p:cTn id="134" dur="1" fill="hold">
                                          <p:stCondLst>
                                            <p:cond delay="0"/>
                                          </p:stCondLst>
                                        </p:cTn>
                                        <p:tgtEl>
                                          <p:spTgt spid="14"/>
                                        </p:tgtEl>
                                        <p:attrNameLst>
                                          <p:attrName>style.visibility</p:attrName>
                                        </p:attrNameLst>
                                      </p:cBhvr>
                                      <p:to>
                                        <p:strVal val="visible"/>
                                      </p:to>
                                    </p:set>
                                    <p:anim calcmode="lin" valueType="num">
                                      <p:cBhvr additive="base">
                                        <p:cTn id="135" dur="500" fill="hold"/>
                                        <p:tgtEl>
                                          <p:spTgt spid="14"/>
                                        </p:tgtEl>
                                        <p:attrNameLst>
                                          <p:attrName>ppt_x</p:attrName>
                                        </p:attrNameLst>
                                      </p:cBhvr>
                                      <p:tavLst>
                                        <p:tav tm="0">
                                          <p:val>
                                            <p:strVal val="#ppt_x"/>
                                          </p:val>
                                        </p:tav>
                                        <p:tav tm="100000">
                                          <p:val>
                                            <p:strVal val="#ppt_x"/>
                                          </p:val>
                                        </p:tav>
                                      </p:tavLst>
                                    </p:anim>
                                    <p:anim calcmode="lin" valueType="num">
                                      <p:cBhvr additive="base">
                                        <p:cTn id="13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2" presetClass="entr" presetSubtype="4" fill="hold" grpId="0" nodeType="clickEffect">
                                  <p:stCondLst>
                                    <p:cond delay="0"/>
                                  </p:stCondLst>
                                  <p:childTnLst>
                                    <p:set>
                                      <p:cBhvr>
                                        <p:cTn id="140" dur="1" fill="hold">
                                          <p:stCondLst>
                                            <p:cond delay="0"/>
                                          </p:stCondLst>
                                        </p:cTn>
                                        <p:tgtEl>
                                          <p:spTgt spid="18"/>
                                        </p:tgtEl>
                                        <p:attrNameLst>
                                          <p:attrName>style.visibility</p:attrName>
                                        </p:attrNameLst>
                                      </p:cBhvr>
                                      <p:to>
                                        <p:strVal val="visible"/>
                                      </p:to>
                                    </p:set>
                                    <p:anim calcmode="lin" valueType="num">
                                      <p:cBhvr additive="base">
                                        <p:cTn id="141" dur="500" fill="hold"/>
                                        <p:tgtEl>
                                          <p:spTgt spid="18"/>
                                        </p:tgtEl>
                                        <p:attrNameLst>
                                          <p:attrName>ppt_x</p:attrName>
                                        </p:attrNameLst>
                                      </p:cBhvr>
                                      <p:tavLst>
                                        <p:tav tm="0">
                                          <p:val>
                                            <p:strVal val="#ppt_x"/>
                                          </p:val>
                                        </p:tav>
                                        <p:tav tm="100000">
                                          <p:val>
                                            <p:strVal val="#ppt_x"/>
                                          </p:val>
                                        </p:tav>
                                      </p:tavLst>
                                    </p:anim>
                                    <p:anim calcmode="lin" valueType="num">
                                      <p:cBhvr additive="base">
                                        <p:cTn id="14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2" presetClass="entr" presetSubtype="4" fill="hold" grpId="0" nodeType="clickEffect">
                                  <p:stCondLst>
                                    <p:cond delay="0"/>
                                  </p:stCondLst>
                                  <p:childTnLst>
                                    <p:set>
                                      <p:cBhvr>
                                        <p:cTn id="146" dur="1" fill="hold">
                                          <p:stCondLst>
                                            <p:cond delay="0"/>
                                          </p:stCondLst>
                                        </p:cTn>
                                        <p:tgtEl>
                                          <p:spTgt spid="37"/>
                                        </p:tgtEl>
                                        <p:attrNameLst>
                                          <p:attrName>style.visibility</p:attrName>
                                        </p:attrNameLst>
                                      </p:cBhvr>
                                      <p:to>
                                        <p:strVal val="visible"/>
                                      </p:to>
                                    </p:set>
                                    <p:anim calcmode="lin" valueType="num">
                                      <p:cBhvr additive="base">
                                        <p:cTn id="147" dur="500" fill="hold"/>
                                        <p:tgtEl>
                                          <p:spTgt spid="37"/>
                                        </p:tgtEl>
                                        <p:attrNameLst>
                                          <p:attrName>ppt_x</p:attrName>
                                        </p:attrNameLst>
                                      </p:cBhvr>
                                      <p:tavLst>
                                        <p:tav tm="0">
                                          <p:val>
                                            <p:strVal val="#ppt_x"/>
                                          </p:val>
                                        </p:tav>
                                        <p:tav tm="100000">
                                          <p:val>
                                            <p:strVal val="#ppt_x"/>
                                          </p:val>
                                        </p:tav>
                                      </p:tavLst>
                                    </p:anim>
                                    <p:anim calcmode="lin" valueType="num">
                                      <p:cBhvr additive="base">
                                        <p:cTn id="14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149" fill="hold">
                      <p:stCondLst>
                        <p:cond delay="indefinite"/>
                      </p:stCondLst>
                      <p:childTnLst>
                        <p:par>
                          <p:cTn id="150" fill="hold">
                            <p:stCondLst>
                              <p:cond delay="0"/>
                            </p:stCondLst>
                            <p:childTnLst>
                              <p:par>
                                <p:cTn id="151" presetID="2" presetClass="entr" presetSubtype="4" fill="hold" grpId="0" nodeType="clickEffect">
                                  <p:stCondLst>
                                    <p:cond delay="0"/>
                                  </p:stCondLst>
                                  <p:childTnLst>
                                    <p:set>
                                      <p:cBhvr>
                                        <p:cTn id="152" dur="1" fill="hold">
                                          <p:stCondLst>
                                            <p:cond delay="0"/>
                                          </p:stCondLst>
                                        </p:cTn>
                                        <p:tgtEl>
                                          <p:spTgt spid="27"/>
                                        </p:tgtEl>
                                        <p:attrNameLst>
                                          <p:attrName>style.visibility</p:attrName>
                                        </p:attrNameLst>
                                      </p:cBhvr>
                                      <p:to>
                                        <p:strVal val="visible"/>
                                      </p:to>
                                    </p:set>
                                    <p:anim calcmode="lin" valueType="num">
                                      <p:cBhvr additive="base">
                                        <p:cTn id="153" dur="500" fill="hold"/>
                                        <p:tgtEl>
                                          <p:spTgt spid="27"/>
                                        </p:tgtEl>
                                        <p:attrNameLst>
                                          <p:attrName>ppt_x</p:attrName>
                                        </p:attrNameLst>
                                      </p:cBhvr>
                                      <p:tavLst>
                                        <p:tav tm="0">
                                          <p:val>
                                            <p:strVal val="#ppt_x"/>
                                          </p:val>
                                        </p:tav>
                                        <p:tav tm="100000">
                                          <p:val>
                                            <p:strVal val="#ppt_x"/>
                                          </p:val>
                                        </p:tav>
                                      </p:tavLst>
                                    </p:anim>
                                    <p:anim calcmode="lin" valueType="num">
                                      <p:cBhvr additive="base">
                                        <p:cTn id="15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55" fill="hold">
                      <p:stCondLst>
                        <p:cond delay="indefinite"/>
                      </p:stCondLst>
                      <p:childTnLst>
                        <p:par>
                          <p:cTn id="156" fill="hold">
                            <p:stCondLst>
                              <p:cond delay="0"/>
                            </p:stCondLst>
                            <p:childTnLst>
                              <p:par>
                                <p:cTn id="157" presetID="2" presetClass="entr" presetSubtype="4" fill="hold" grpId="0" nodeType="clickEffect">
                                  <p:stCondLst>
                                    <p:cond delay="0"/>
                                  </p:stCondLst>
                                  <p:childTnLst>
                                    <p:set>
                                      <p:cBhvr>
                                        <p:cTn id="158" dur="1" fill="hold">
                                          <p:stCondLst>
                                            <p:cond delay="0"/>
                                          </p:stCondLst>
                                        </p:cTn>
                                        <p:tgtEl>
                                          <p:spTgt spid="12"/>
                                        </p:tgtEl>
                                        <p:attrNameLst>
                                          <p:attrName>style.visibility</p:attrName>
                                        </p:attrNameLst>
                                      </p:cBhvr>
                                      <p:to>
                                        <p:strVal val="visible"/>
                                      </p:to>
                                    </p:set>
                                    <p:anim calcmode="lin" valueType="num">
                                      <p:cBhvr additive="base">
                                        <p:cTn id="159" dur="500" fill="hold"/>
                                        <p:tgtEl>
                                          <p:spTgt spid="12"/>
                                        </p:tgtEl>
                                        <p:attrNameLst>
                                          <p:attrName>ppt_x</p:attrName>
                                        </p:attrNameLst>
                                      </p:cBhvr>
                                      <p:tavLst>
                                        <p:tav tm="0">
                                          <p:val>
                                            <p:strVal val="#ppt_x"/>
                                          </p:val>
                                        </p:tav>
                                        <p:tav tm="100000">
                                          <p:val>
                                            <p:strVal val="#ppt_x"/>
                                          </p:val>
                                        </p:tav>
                                      </p:tavLst>
                                    </p:anim>
                                    <p:anim calcmode="lin" valueType="num">
                                      <p:cBhvr additive="base">
                                        <p:cTn id="16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24" grpId="0" bldLvl="0" animBg="1"/>
      <p:bldP spid="6" grpId="0" animBg="1"/>
      <p:bldP spid="10" grpId="0" animBg="1"/>
      <p:bldP spid="5" grpId="0" animBg="1"/>
      <p:bldP spid="16" grpId="0" bldLvl="0" animBg="1"/>
      <p:bldP spid="11" grpId="0" animBg="1"/>
      <p:bldP spid="17" grpId="0" animBg="1"/>
      <p:bldP spid="19" grpId="0" bldLvl="0" animBg="1"/>
      <p:bldP spid="2" grpId="0" bldLvl="0" animBg="1"/>
      <p:bldP spid="25" grpId="0" bldLvl="0" animBg="1"/>
      <p:bldP spid="13" grpId="0" animBg="1"/>
      <p:bldP spid="3" grpId="0" animBg="1"/>
      <p:bldP spid="38" grpId="0" bldLvl="0" animBg="1"/>
      <p:bldP spid="7" grpId="0" animBg="1"/>
      <p:bldP spid="9" grpId="0" animBg="1"/>
      <p:bldP spid="4" grpId="0" animBg="1"/>
      <p:bldP spid="34" grpId="0" animBg="1"/>
      <p:bldP spid="42" grpId="0" animBg="1"/>
      <p:bldP spid="20" grpId="0" bldLvl="0" animBg="1"/>
      <p:bldP spid="8" grpId="0" animBg="1"/>
      <p:bldP spid="14" grpId="0" animBg="1"/>
      <p:bldP spid="18" grpId="0" animBg="1"/>
      <p:bldP spid="37" grpId="0" bldLvl="0" animBg="1"/>
      <p:bldP spid="27" grpId="0" bldLvl="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62" name="组合 61"/>
          <p:cNvGrpSpPr/>
          <p:nvPr/>
        </p:nvGrpSpPr>
        <p:grpSpPr>
          <a:xfrm>
            <a:off x="1466449" y="828921"/>
            <a:ext cx="4073349" cy="689653"/>
            <a:chOff x="-112462" y="255173"/>
            <a:chExt cx="4745833" cy="892919"/>
          </a:xfrm>
        </p:grpSpPr>
        <p:sp>
          <p:nvSpPr>
            <p:cNvPr id="63" name="矩形: 圆角 9"/>
            <p:cNvSpPr/>
            <p:nvPr>
              <p:custDataLst>
                <p:tags r:id="rId1"/>
              </p:custDataLst>
            </p:nvPr>
          </p:nvSpPr>
          <p:spPr>
            <a:xfrm>
              <a:off x="209452" y="255173"/>
              <a:ext cx="4326553" cy="892919"/>
            </a:xfrm>
            <a:prstGeom prst="roundRect">
              <a:avLst>
                <a:gd name="adj" fmla="val 45427"/>
              </a:avLst>
            </a:prstGeom>
            <a:solidFill>
              <a:srgbClr val="EC6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4" name="文本框 63"/>
            <p:cNvSpPr txBox="1"/>
            <p:nvPr>
              <p:custDataLst>
                <p:tags r:id="rId2"/>
              </p:custDataLst>
            </p:nvPr>
          </p:nvSpPr>
          <p:spPr>
            <a:xfrm>
              <a:off x="-112462" y="295311"/>
              <a:ext cx="4745833" cy="835312"/>
            </a:xfrm>
            <a:prstGeom prst="rect">
              <a:avLst/>
            </a:prstGeom>
            <a:noFill/>
          </p:spPr>
          <p:txBody>
            <a:bodyPr wrap="square" rtlCol="0">
              <a:spAutoFit/>
            </a:bodyPr>
            <a:p>
              <a:pPr algn="ctr"/>
              <a:r>
                <a:rPr lang="en-US" altLang="zh-CN" sz="3600" b="1">
                  <a:solidFill>
                    <a:schemeClr val="bg1"/>
                  </a:solidFill>
                  <a:effectLst>
                    <a:outerShdw blurRad="38100" dist="38100" dir="2700000" algn="tl">
                      <a:srgbClr val="000000">
                        <a:alpha val="43137"/>
                      </a:srgbClr>
                    </a:outerShdw>
                  </a:effectLst>
                  <a:latin typeface="字魂59号-创粗黑" panose="00000500000000000000" pitchFamily="2" charset="-122"/>
                  <a:ea typeface="字魂27号-布丁体" panose="00000500000000000000" pitchFamily="2" charset="-122"/>
                </a:rPr>
                <a:t> letters</a:t>
              </a:r>
              <a:endParaRPr lang="en-US" altLang="zh-CN" sz="3600" b="1">
                <a:solidFill>
                  <a:schemeClr val="bg1"/>
                </a:solidFill>
                <a:effectLst>
                  <a:outerShdw blurRad="38100" dist="38100" dir="2700000" algn="tl">
                    <a:srgbClr val="000000">
                      <a:alpha val="43137"/>
                    </a:srgbClr>
                  </a:outerShdw>
                </a:effectLst>
                <a:latin typeface="字魂59号-创粗黑" panose="00000500000000000000" pitchFamily="2" charset="-122"/>
                <a:ea typeface="字魂27号-布丁体" panose="00000500000000000000" pitchFamily="2" charset="-122"/>
              </a:endParaRPr>
            </a:p>
          </p:txBody>
        </p:sp>
      </p:grpSp>
      <p:sp>
        <p:nvSpPr>
          <p:cNvPr id="2" name="文本框 1"/>
          <p:cNvSpPr txBox="1"/>
          <p:nvPr/>
        </p:nvSpPr>
        <p:spPr>
          <a:xfrm>
            <a:off x="781685" y="1892300"/>
            <a:ext cx="10441305" cy="3784600"/>
          </a:xfrm>
          <a:prstGeom prst="rect">
            <a:avLst/>
          </a:prstGeom>
          <a:noFill/>
        </p:spPr>
        <p:txBody>
          <a:bodyPr wrap="square" rtlCol="0">
            <a:spAutoFit/>
          </a:bodyPr>
          <a:p>
            <a:r>
              <a:rPr lang="en-US" altLang="zh-CN" sz="6000">
                <a:solidFill>
                  <a:srgbClr val="00B050"/>
                </a:solidFill>
              </a:rPr>
              <a:t>Aa  Bb  Cc  Dd  Ee  Ff   Gg   Hh</a:t>
            </a:r>
            <a:endParaRPr lang="en-US" altLang="zh-CN" sz="6000">
              <a:solidFill>
                <a:srgbClr val="00B050"/>
              </a:solidFill>
            </a:endParaRPr>
          </a:p>
          <a:p>
            <a:r>
              <a:rPr lang="en-US" altLang="zh-CN" sz="6000">
                <a:solidFill>
                  <a:srgbClr val="00B050"/>
                </a:solidFill>
              </a:rPr>
              <a:t>Ii     Jj    Kk  Ll   Mm   Nn Oo Pp Qq  Rr  Ss   Tt   Uu  Vv   Ww Xx  Yy  Zz</a:t>
            </a:r>
            <a:endParaRPr lang="en-US" altLang="zh-CN" sz="6000">
              <a:solidFill>
                <a:srgbClr val="00B05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The Letter Sounds Song">
            <a:hlinkClick r:id="" action="ppaction://media"/>
          </p:cNvPr>
          <p:cNvPicPr/>
          <p:nvPr>
            <a:videoFile r:link="rId1"/>
            <p:extLst>
              <p:ext uri="{DAA4B4D4-6D71-4841-9C94-3DE7FCFB9230}">
                <p14:media xmlns:p14="http://schemas.microsoft.com/office/powerpoint/2010/main" r:embed="rId2"/>
              </p:ext>
            </p:extLst>
            <p:custDataLst>
              <p:tags r:id="rId3"/>
            </p:custDataLst>
          </p:nvPr>
        </p:nvPicPr>
        <p:blipFill>
          <a:blip r:embed="rId4"/>
          <a:stretch>
            <a:fillRect/>
          </a:stretch>
        </p:blipFill>
        <p:spPr>
          <a:xfrm>
            <a:off x="1337945" y="792480"/>
            <a:ext cx="9117330" cy="51968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video fullScrn="0">
              <p:cMediaNode>
                <p:cTn id="2" fill="hold" display="1">
                  <p:stCondLst>
                    <p:cond delay="indefinite"/>
                  </p:stCondLst>
                </p:cTn>
                <p:tgtEl>
                  <p:spTgt spid="3"/>
                </p:tgtEl>
              </p:cMediaNode>
            </p:video>
            <p:seq concurrent="1" nextAc="seek">
              <p:cTn id="3" restart="whenNotActive" fill="hold" evtFilter="cancelBubble" nodeType="interactiveSeq">
                <p:stCondLst>
                  <p:cond evt="onClick" delay="0">
                    <p:tgtEl>
                      <p:spTgt spid="3"/>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877129" y="871341"/>
            <a:ext cx="2141280" cy="408623"/>
          </a:xfrm>
          <a:prstGeom prst="roundRect">
            <a:avLst/>
          </a:prstGeom>
          <a:solidFill>
            <a:schemeClr val="bg1"/>
          </a:solidFill>
          <a:ln>
            <a:solidFill>
              <a:schemeClr val="accent1"/>
            </a:solidFill>
          </a:ln>
        </p:spPr>
        <p:txBody>
          <a:bodyPr wrap="square">
            <a:spAutoFit/>
          </a:bodyPr>
          <a:lstStyle/>
          <a:p>
            <a:r>
              <a:rPr lang="en-US" altLang="zh-CN" b="1" dirty="0"/>
              <a:t>Learning to Learn</a:t>
            </a:r>
            <a:endParaRPr lang="zh-CN" altLang="en-US" b="1" dirty="0"/>
          </a:p>
        </p:txBody>
      </p:sp>
      <p:graphicFrame>
        <p:nvGraphicFramePr>
          <p:cNvPr id="2" name="表格 1"/>
          <p:cNvGraphicFramePr>
            <a:graphicFrameLocks noGrp="1"/>
          </p:cNvGraphicFramePr>
          <p:nvPr>
            <p:custDataLst>
              <p:tags r:id="rId1"/>
            </p:custDataLst>
          </p:nvPr>
        </p:nvGraphicFramePr>
        <p:xfrm>
          <a:off x="1024255" y="1510030"/>
          <a:ext cx="10362565" cy="3154045"/>
        </p:xfrm>
        <a:graphic>
          <a:graphicData uri="http://schemas.openxmlformats.org/drawingml/2006/table">
            <a:tbl>
              <a:tblPr/>
              <a:tblGrid>
                <a:gridCol w="1327785"/>
                <a:gridCol w="1093470"/>
                <a:gridCol w="1209675"/>
                <a:gridCol w="1294765"/>
                <a:gridCol w="2058670"/>
                <a:gridCol w="1689100"/>
                <a:gridCol w="1689100"/>
              </a:tblGrid>
              <a:tr h="952500">
                <a:tc gridSpan="2">
                  <a:txBody>
                    <a:bodyPr/>
                    <a:lstStyle/>
                    <a:p>
                      <a:pPr algn="ctr" fontAlgn="b" latinLnBrk="0"/>
                      <a:r>
                        <a:rPr lang="en-US" sz="3200" b="0" dirty="0">
                          <a:solidFill>
                            <a:schemeClr val="accent2">
                              <a:lumMod val="75000"/>
                            </a:schemeClr>
                          </a:solidFill>
                          <a:effectLst/>
                          <a:latin typeface="微软雅黑" panose="020B0503020204020204" pitchFamily="34" charset="-122"/>
                          <a:ea typeface="微软雅黑" panose="020B0503020204020204" pitchFamily="34" charset="-122"/>
                        </a:rPr>
                        <a:t>al</a:t>
                      </a:r>
                      <a:endParaRPr lang="en-US" sz="3200" b="0" dirty="0">
                        <a:solidFill>
                          <a:schemeClr val="accent2">
                            <a:lumMod val="75000"/>
                          </a:schemeClr>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gridSpan="2">
                  <a:txBody>
                    <a:bodyPr/>
                    <a:lstStyle/>
                    <a:p>
                      <a:pPr algn="ctr" fontAlgn="b" latinLnBrk="0"/>
                      <a:r>
                        <a:rPr lang="en-US" sz="3200" b="0">
                          <a:solidFill>
                            <a:schemeClr val="accent2">
                              <a:lumMod val="75000"/>
                            </a:schemeClr>
                          </a:solidFill>
                          <a:effectLst/>
                          <a:latin typeface="微软雅黑" panose="020B0503020204020204" pitchFamily="34" charset="-122"/>
                          <a:ea typeface="微软雅黑" panose="020B0503020204020204" pitchFamily="34" charset="-122"/>
                        </a:rPr>
                        <a:t>au</a:t>
                      </a:r>
                      <a:endParaRPr lang="en-US" sz="3200" b="0">
                        <a:solidFill>
                          <a:schemeClr val="accent2">
                            <a:lumMod val="75000"/>
                          </a:schemeClr>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b" latinLnBrk="0"/>
                      <a:r>
                        <a:rPr lang="en-US" sz="3200" b="0">
                          <a:solidFill>
                            <a:srgbClr val="0070C0"/>
                          </a:solidFill>
                          <a:effectLst/>
                          <a:latin typeface="微软雅黑" panose="020B0503020204020204" pitchFamily="34" charset="-122"/>
                          <a:ea typeface="微软雅黑" panose="020B0503020204020204" pitchFamily="34" charset="-122"/>
                        </a:rPr>
                        <a:t>c</a:t>
                      </a:r>
                      <a:r>
                        <a:rPr lang="en-US" sz="3200" b="0">
                          <a:solidFill>
                            <a:schemeClr val="tx1"/>
                          </a:solidFill>
                          <a:effectLst/>
                          <a:latin typeface="微软雅黑" panose="020B0503020204020204" pitchFamily="34" charset="-122"/>
                          <a:ea typeface="微软雅黑" panose="020B0503020204020204" pitchFamily="34" charset="-122"/>
                        </a:rPr>
                        <a:t>+e/i/y</a:t>
                      </a:r>
                      <a:endParaRPr lang="en-US" sz="3200" b="0">
                        <a:solidFill>
                          <a:schemeClr val="tx1"/>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b" latinLnBrk="0"/>
                      <a:r>
                        <a:rPr lang="en-US" sz="3200" b="0">
                          <a:solidFill>
                            <a:srgbClr val="0070C0"/>
                          </a:solidFill>
                          <a:effectLst/>
                          <a:latin typeface="微软雅黑" panose="020B0503020204020204" pitchFamily="34" charset="-122"/>
                          <a:ea typeface="微软雅黑" panose="020B0503020204020204" pitchFamily="34" charset="-122"/>
                        </a:rPr>
                        <a:t>c</a:t>
                      </a:r>
                      <a:endParaRPr lang="en-US" sz="3200" b="0">
                        <a:solidFill>
                          <a:srgbClr val="0070C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p>
                      <a:pPr algn="ctr" fontAlgn="b" latinLnBrk="0">
                        <a:buNone/>
                      </a:pPr>
                      <a:r>
                        <a:rPr lang="en-US" altLang="en-US" sz="3200" b="0">
                          <a:solidFill>
                            <a:srgbClr val="0070C0"/>
                          </a:solidFill>
                          <a:effectLst/>
                          <a:latin typeface="微软雅黑" panose="020B0503020204020204" pitchFamily="34" charset="-122"/>
                          <a:ea typeface="微软雅黑" panose="020B0503020204020204" pitchFamily="34" charset="-122"/>
                        </a:rPr>
                        <a:t>ck</a:t>
                      </a:r>
                      <a:endParaRPr lang="en-US" altLang="en-US" sz="3200" b="0">
                        <a:solidFill>
                          <a:srgbClr val="0070C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1101090">
                <a:tc>
                  <a:txBody>
                    <a:bodyPr/>
                    <a:lstStyle/>
                    <a:p>
                      <a:pPr algn="ctr" fontAlgn="b" latinLnBrk="0"/>
                      <a:r>
                        <a:rPr lang="en-US" sz="3200" b="0">
                          <a:solidFill>
                            <a:schemeClr val="accent2">
                              <a:lumMod val="75000"/>
                            </a:schemeClr>
                          </a:solidFill>
                          <a:effectLst/>
                          <a:latin typeface="微软雅黑" panose="020B0503020204020204" pitchFamily="34" charset="-122"/>
                          <a:ea typeface="微软雅黑" panose="020B0503020204020204" pitchFamily="34" charset="-122"/>
                        </a:rPr>
                        <a:t>/ɔ:/</a:t>
                      </a:r>
                      <a:endParaRPr lang="en-US" sz="3200" b="0">
                        <a:solidFill>
                          <a:schemeClr val="accent2">
                            <a:lumMod val="75000"/>
                          </a:schemeClr>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b" latinLnBrk="0"/>
                      <a:r>
                        <a:rPr lang="en-US" sz="3200" b="0" dirty="0">
                          <a:solidFill>
                            <a:schemeClr val="accent2">
                              <a:lumMod val="75000"/>
                            </a:schemeClr>
                          </a:solidFill>
                          <a:effectLst/>
                          <a:latin typeface="微软雅黑" panose="020B0503020204020204" pitchFamily="34" charset="-122"/>
                          <a:ea typeface="微软雅黑" panose="020B0503020204020204" pitchFamily="34" charset="-122"/>
                        </a:rPr>
                        <a:t>/ɔ:</a:t>
                      </a:r>
                      <a:r>
                        <a:rPr lang="en-US" sz="3200" b="0" dirty="0">
                          <a:solidFill>
                            <a:srgbClr val="0070C0"/>
                          </a:solidFill>
                          <a:effectLst/>
                          <a:latin typeface="微软雅黑" panose="020B0503020204020204" pitchFamily="34" charset="-122"/>
                          <a:ea typeface="微软雅黑" panose="020B0503020204020204" pitchFamily="34" charset="-122"/>
                        </a:rPr>
                        <a:t>l</a:t>
                      </a:r>
                      <a:r>
                        <a:rPr lang="en-US" sz="3200" b="0" dirty="0">
                          <a:solidFill>
                            <a:schemeClr val="accent2">
                              <a:lumMod val="75000"/>
                            </a:schemeClr>
                          </a:solidFill>
                          <a:effectLst/>
                          <a:latin typeface="微软雅黑" panose="020B0503020204020204" pitchFamily="34" charset="-122"/>
                          <a:ea typeface="微软雅黑" panose="020B0503020204020204" pitchFamily="34" charset="-122"/>
                        </a:rPr>
                        <a:t>/</a:t>
                      </a:r>
                      <a:endParaRPr lang="en-US" sz="3200" b="0" dirty="0">
                        <a:solidFill>
                          <a:schemeClr val="accent2">
                            <a:lumMod val="75000"/>
                          </a:schemeClr>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b" latinLnBrk="0"/>
                      <a:r>
                        <a:rPr lang="en-US" sz="3200" b="0" dirty="0">
                          <a:solidFill>
                            <a:schemeClr val="accent2">
                              <a:lumMod val="75000"/>
                            </a:schemeClr>
                          </a:solidFill>
                          <a:effectLst/>
                          <a:latin typeface="微软雅黑" panose="020B0503020204020204" pitchFamily="34" charset="-122"/>
                          <a:ea typeface="微软雅黑" panose="020B0503020204020204" pitchFamily="34" charset="-122"/>
                        </a:rPr>
                        <a:t>/</a:t>
                      </a:r>
                      <a:r>
                        <a:rPr lang="en-US" sz="3200" b="0" dirty="0">
                          <a:solidFill>
                            <a:schemeClr val="accent2">
                              <a:lumMod val="75000"/>
                            </a:schemeClr>
                          </a:solidFill>
                          <a:effectLst/>
                          <a:latin typeface="Arial" panose="020B0604020202020204" pitchFamily="34" charset="0"/>
                          <a:ea typeface="微软雅黑" panose="020B0503020204020204" pitchFamily="34" charset="-122"/>
                          <a:cs typeface="Arial" panose="020B0604020202020204" pitchFamily="34" charset="0"/>
                        </a:rPr>
                        <a:t>ɑ:</a:t>
                      </a:r>
                      <a:r>
                        <a:rPr lang="en-US" sz="3200" b="0" dirty="0">
                          <a:solidFill>
                            <a:schemeClr val="accent2">
                              <a:lumMod val="75000"/>
                            </a:schemeClr>
                          </a:solidFill>
                          <a:effectLst/>
                          <a:latin typeface="微软雅黑" panose="020B0503020204020204" pitchFamily="34" charset="-122"/>
                          <a:ea typeface="微软雅黑" panose="020B0503020204020204" pitchFamily="34" charset="-122"/>
                        </a:rPr>
                        <a:t>/</a:t>
                      </a:r>
                      <a:endParaRPr lang="en-US" sz="3200" b="0" dirty="0">
                        <a:solidFill>
                          <a:schemeClr val="accent2">
                            <a:lumMod val="75000"/>
                          </a:schemeClr>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b" latinLnBrk="0"/>
                      <a:r>
                        <a:rPr lang="en-US" sz="3200" b="0" dirty="0">
                          <a:solidFill>
                            <a:schemeClr val="accent2">
                              <a:lumMod val="75000"/>
                            </a:schemeClr>
                          </a:solidFill>
                          <a:effectLst/>
                          <a:latin typeface="微软雅黑" panose="020B0503020204020204" pitchFamily="34" charset="-122"/>
                          <a:ea typeface="微软雅黑" panose="020B0503020204020204" pitchFamily="34" charset="-122"/>
                        </a:rPr>
                        <a:t>/ɔ:/</a:t>
                      </a:r>
                      <a:endParaRPr lang="en-US" sz="3200" b="0" dirty="0">
                        <a:solidFill>
                          <a:schemeClr val="accent2">
                            <a:lumMod val="75000"/>
                          </a:schemeClr>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b" latinLnBrk="0"/>
                      <a:r>
                        <a:rPr lang="en-US" sz="3200" b="0" dirty="0">
                          <a:solidFill>
                            <a:srgbClr val="0070C0"/>
                          </a:solidFill>
                          <a:effectLst/>
                          <a:latin typeface="微软雅黑" panose="020B0503020204020204" pitchFamily="34" charset="-122"/>
                          <a:ea typeface="微软雅黑" panose="020B0503020204020204" pitchFamily="34" charset="-122"/>
                        </a:rPr>
                        <a:t>/s/</a:t>
                      </a:r>
                      <a:endParaRPr lang="en-US" sz="3200" b="0" dirty="0">
                        <a:solidFill>
                          <a:srgbClr val="0070C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gridSpan="2">
                  <a:txBody>
                    <a:bodyPr/>
                    <a:lstStyle/>
                    <a:p>
                      <a:pPr algn="ctr" fontAlgn="b" latinLnBrk="0"/>
                      <a:r>
                        <a:rPr lang="en-US" sz="3200" b="0" dirty="0">
                          <a:solidFill>
                            <a:srgbClr val="0070C0"/>
                          </a:solidFill>
                          <a:effectLst/>
                          <a:latin typeface="微软雅黑" panose="020B0503020204020204" pitchFamily="34" charset="-122"/>
                          <a:ea typeface="微软雅黑" panose="020B0503020204020204" pitchFamily="34" charset="-122"/>
                        </a:rPr>
                        <a:t>/k/</a:t>
                      </a:r>
                      <a:endParaRPr lang="en-US" sz="3200" b="0" dirty="0">
                        <a:solidFill>
                          <a:srgbClr val="0070C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1100455">
                <a:tc>
                  <a:txBody>
                    <a:bodyPr/>
                    <a:p>
                      <a:pPr algn="ctr" fontAlgn="b" latinLnBrk="0">
                        <a:buNone/>
                      </a:pPr>
                      <a:r>
                        <a:rPr lang="en-US" altLang="en-US" sz="1800" b="0">
                          <a:solidFill>
                            <a:schemeClr val="tx1"/>
                          </a:solidFill>
                          <a:effectLst/>
                          <a:latin typeface="微软雅黑" panose="020B0503020204020204" pitchFamily="34" charset="-122"/>
                          <a:ea typeface="微软雅黑" panose="020B0503020204020204" pitchFamily="34" charset="-122"/>
                        </a:rPr>
                        <a:t>basketb</a:t>
                      </a:r>
                      <a:r>
                        <a:rPr lang="en-US" altLang="en-US" sz="1800" b="0">
                          <a:solidFill>
                            <a:schemeClr val="accent2">
                              <a:lumMod val="75000"/>
                            </a:schemeClr>
                          </a:solidFill>
                          <a:effectLst/>
                          <a:latin typeface="微软雅黑" panose="020B0503020204020204" pitchFamily="34" charset="-122"/>
                          <a:ea typeface="微软雅黑" panose="020B0503020204020204" pitchFamily="34" charset="-122"/>
                        </a:rPr>
                        <a:t>al</a:t>
                      </a:r>
                      <a:r>
                        <a:rPr lang="en-US" altLang="en-US" sz="1800" b="0">
                          <a:solidFill>
                            <a:schemeClr val="tx1"/>
                          </a:solidFill>
                          <a:effectLst/>
                          <a:latin typeface="微软雅黑" panose="020B0503020204020204" pitchFamily="34" charset="-122"/>
                          <a:ea typeface="微软雅黑" panose="020B0503020204020204" pitchFamily="34" charset="-122"/>
                        </a:rPr>
                        <a:t>l</a:t>
                      </a:r>
                      <a:endParaRPr lang="en-US" altLang="en-US" sz="1800" b="0">
                        <a:solidFill>
                          <a:schemeClr val="tx1"/>
                        </a:solidFill>
                        <a:effectLst/>
                        <a:latin typeface="微软雅黑" panose="020B0503020204020204" pitchFamily="34" charset="-122"/>
                        <a:ea typeface="微软雅黑" panose="020B0503020204020204" pitchFamily="34" charset="-122"/>
                      </a:endParaRPr>
                    </a:p>
                    <a:p>
                      <a:pPr algn="ctr" fontAlgn="b" latinLnBrk="0">
                        <a:buNone/>
                      </a:pPr>
                      <a:r>
                        <a:rPr lang="en-US" altLang="en-US" sz="1800" b="0">
                          <a:solidFill>
                            <a:schemeClr val="tx1"/>
                          </a:solidFill>
                          <a:effectLst/>
                          <a:latin typeface="微软雅黑" panose="020B0503020204020204" pitchFamily="34" charset="-122"/>
                          <a:ea typeface="微软雅黑" panose="020B0503020204020204" pitchFamily="34" charset="-122"/>
                        </a:rPr>
                        <a:t>t</a:t>
                      </a:r>
                      <a:r>
                        <a:rPr lang="en-US" altLang="en-US" sz="1800" b="0">
                          <a:solidFill>
                            <a:schemeClr val="accent2">
                              <a:lumMod val="75000"/>
                            </a:schemeClr>
                          </a:solidFill>
                          <a:effectLst/>
                          <a:latin typeface="微软雅黑" panose="020B0503020204020204" pitchFamily="34" charset="-122"/>
                          <a:ea typeface="微软雅黑" panose="020B0503020204020204" pitchFamily="34" charset="-122"/>
                        </a:rPr>
                        <a:t>al</a:t>
                      </a:r>
                      <a:r>
                        <a:rPr lang="en-US" altLang="en-US" sz="1800" b="0">
                          <a:solidFill>
                            <a:schemeClr val="tx1"/>
                          </a:solidFill>
                          <a:effectLst/>
                          <a:latin typeface="微软雅黑" panose="020B0503020204020204" pitchFamily="34" charset="-122"/>
                          <a:ea typeface="微软雅黑" panose="020B0503020204020204" pitchFamily="34" charset="-122"/>
                        </a:rPr>
                        <a:t>k</a:t>
                      </a:r>
                      <a:endParaRPr lang="en-US" altLang="en-US" sz="1800" b="0">
                        <a:solidFill>
                          <a:schemeClr val="tx1"/>
                        </a:solidFill>
                        <a:effectLst/>
                        <a:latin typeface="微软雅黑" panose="020B0503020204020204" pitchFamily="34" charset="-122"/>
                        <a:ea typeface="微软雅黑" panose="020B0503020204020204" pitchFamily="34" charset="-122"/>
                      </a:endParaRPr>
                    </a:p>
                    <a:p>
                      <a:pPr algn="ctr" fontAlgn="b" latinLnBrk="0">
                        <a:buNone/>
                      </a:pPr>
                      <a:r>
                        <a:rPr lang="en-US" altLang="en-US" sz="1800" b="0">
                          <a:solidFill>
                            <a:schemeClr val="tx1"/>
                          </a:solidFill>
                          <a:effectLst/>
                          <a:latin typeface="微软雅黑" panose="020B0503020204020204" pitchFamily="34" charset="-122"/>
                          <a:ea typeface="微软雅黑" panose="020B0503020204020204" pitchFamily="34" charset="-122"/>
                        </a:rPr>
                        <a:t>w</a:t>
                      </a:r>
                      <a:r>
                        <a:rPr lang="en-US" altLang="en-US" sz="1800" b="0">
                          <a:solidFill>
                            <a:schemeClr val="accent2">
                              <a:lumMod val="75000"/>
                            </a:schemeClr>
                          </a:solidFill>
                          <a:effectLst/>
                          <a:latin typeface="微软雅黑" panose="020B0503020204020204" pitchFamily="34" charset="-122"/>
                          <a:ea typeface="微软雅黑" panose="020B0503020204020204" pitchFamily="34" charset="-122"/>
                        </a:rPr>
                        <a:t>al</a:t>
                      </a:r>
                      <a:r>
                        <a:rPr lang="en-US" altLang="en-US" sz="1800" b="0">
                          <a:solidFill>
                            <a:schemeClr val="tx1"/>
                          </a:solidFill>
                          <a:effectLst/>
                          <a:latin typeface="微软雅黑" panose="020B0503020204020204" pitchFamily="34" charset="-122"/>
                          <a:ea typeface="微软雅黑" panose="020B0503020204020204" pitchFamily="34" charset="-122"/>
                        </a:rPr>
                        <a:t>k</a:t>
                      </a:r>
                      <a:endParaRPr lang="en-US" altLang="en-US" sz="1800" b="0">
                        <a:solidFill>
                          <a:schemeClr val="tx1"/>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p>
                      <a:pPr algn="ctr" fontAlgn="b" latinLnBrk="0">
                        <a:buNone/>
                      </a:pPr>
                      <a:r>
                        <a:rPr lang="en-US" altLang="en-US" sz="1800" b="0" dirty="0">
                          <a:solidFill>
                            <a:schemeClr val="accent2">
                              <a:lumMod val="75000"/>
                            </a:schemeClr>
                          </a:solidFill>
                          <a:effectLst/>
                          <a:latin typeface="微软雅黑" panose="020B0503020204020204" pitchFamily="34" charset="-122"/>
                          <a:ea typeface="微软雅黑" panose="020B0503020204020204" pitchFamily="34" charset="-122"/>
                        </a:rPr>
                        <a:t>a</a:t>
                      </a:r>
                      <a:r>
                        <a:rPr lang="en-US" altLang="en-US" sz="1800" b="0" dirty="0">
                          <a:solidFill>
                            <a:schemeClr val="accent1"/>
                          </a:solidFill>
                          <a:effectLst/>
                          <a:latin typeface="微软雅黑" panose="020B0503020204020204" pitchFamily="34" charset="-122"/>
                          <a:ea typeface="微软雅黑" panose="020B0503020204020204" pitchFamily="34" charset="-122"/>
                        </a:rPr>
                        <a:t>l</a:t>
                      </a:r>
                      <a:r>
                        <a:rPr lang="en-US" altLang="en-US" sz="1800" b="0" dirty="0">
                          <a:solidFill>
                            <a:schemeClr val="tx1"/>
                          </a:solidFill>
                          <a:effectLst/>
                          <a:latin typeface="微软雅黑" panose="020B0503020204020204" pitchFamily="34" charset="-122"/>
                          <a:ea typeface="微软雅黑" panose="020B0503020204020204" pitchFamily="34" charset="-122"/>
                        </a:rPr>
                        <a:t>ready</a:t>
                      </a:r>
                      <a:endParaRPr lang="en-US" altLang="en-US" sz="1800" b="0" dirty="0">
                        <a:solidFill>
                          <a:schemeClr val="tx1"/>
                        </a:solidFill>
                        <a:effectLst/>
                        <a:latin typeface="微软雅黑" panose="020B0503020204020204" pitchFamily="34" charset="-122"/>
                        <a:ea typeface="微软雅黑" panose="020B0503020204020204" pitchFamily="34" charset="-122"/>
                      </a:endParaRPr>
                    </a:p>
                    <a:p>
                      <a:pPr algn="ctr" fontAlgn="b" latinLnBrk="0">
                        <a:buNone/>
                      </a:pPr>
                      <a:r>
                        <a:rPr lang="en-US" altLang="en-US" sz="1800" b="0" dirty="0">
                          <a:solidFill>
                            <a:schemeClr val="accent2">
                              <a:lumMod val="75000"/>
                            </a:schemeClr>
                          </a:solidFill>
                          <a:effectLst/>
                          <a:latin typeface="微软雅黑" panose="020B0503020204020204" pitchFamily="34" charset="-122"/>
                          <a:ea typeface="微软雅黑" panose="020B0503020204020204" pitchFamily="34" charset="-122"/>
                        </a:rPr>
                        <a:t>a</a:t>
                      </a:r>
                      <a:r>
                        <a:rPr lang="en-US" altLang="en-US" sz="1800" b="0" dirty="0">
                          <a:solidFill>
                            <a:schemeClr val="accent1"/>
                          </a:solidFill>
                          <a:effectLst/>
                          <a:latin typeface="微软雅黑" panose="020B0503020204020204" pitchFamily="34" charset="-122"/>
                          <a:ea typeface="微软雅黑" panose="020B0503020204020204" pitchFamily="34" charset="-122"/>
                        </a:rPr>
                        <a:t>l</a:t>
                      </a:r>
                      <a:r>
                        <a:rPr lang="en-US" altLang="en-US" sz="1800" b="0" dirty="0">
                          <a:solidFill>
                            <a:schemeClr val="tx1"/>
                          </a:solidFill>
                          <a:effectLst/>
                          <a:latin typeface="微软雅黑" panose="020B0503020204020204" pitchFamily="34" charset="-122"/>
                          <a:ea typeface="微软雅黑" panose="020B0503020204020204" pitchFamily="34" charset="-122"/>
                        </a:rPr>
                        <a:t>so</a:t>
                      </a:r>
                      <a:endParaRPr lang="en-US" altLang="en-US" sz="1800" b="0" dirty="0">
                        <a:solidFill>
                          <a:schemeClr val="tx1"/>
                        </a:solidFill>
                        <a:effectLst/>
                        <a:latin typeface="微软雅黑" panose="020B0503020204020204" pitchFamily="34" charset="-122"/>
                        <a:ea typeface="微软雅黑" panose="020B0503020204020204" pitchFamily="34" charset="-122"/>
                      </a:endParaRPr>
                    </a:p>
                    <a:p>
                      <a:pPr algn="ctr" fontAlgn="b" latinLnBrk="0">
                        <a:buNone/>
                      </a:pPr>
                      <a:r>
                        <a:rPr lang="en-US" altLang="en-US" sz="1800" b="0" dirty="0">
                          <a:solidFill>
                            <a:schemeClr val="accent2">
                              <a:lumMod val="75000"/>
                            </a:schemeClr>
                          </a:solidFill>
                          <a:effectLst/>
                          <a:latin typeface="微软雅黑" panose="020B0503020204020204" pitchFamily="34" charset="-122"/>
                          <a:ea typeface="微软雅黑" panose="020B0503020204020204" pitchFamily="34" charset="-122"/>
                        </a:rPr>
                        <a:t>a</a:t>
                      </a:r>
                      <a:r>
                        <a:rPr lang="en-US" altLang="en-US" sz="1800" b="0" dirty="0">
                          <a:solidFill>
                            <a:schemeClr val="accent1"/>
                          </a:solidFill>
                          <a:effectLst/>
                          <a:latin typeface="微软雅黑" panose="020B0503020204020204" pitchFamily="34" charset="-122"/>
                          <a:ea typeface="微软雅黑" panose="020B0503020204020204" pitchFamily="34" charset="-122"/>
                        </a:rPr>
                        <a:t>l</a:t>
                      </a:r>
                      <a:r>
                        <a:rPr lang="en-US" altLang="en-US" sz="1800" b="0" dirty="0">
                          <a:solidFill>
                            <a:schemeClr val="tx1"/>
                          </a:solidFill>
                          <a:effectLst/>
                          <a:latin typeface="微软雅黑" panose="020B0503020204020204" pitchFamily="34" charset="-122"/>
                          <a:ea typeface="微软雅黑" panose="020B0503020204020204" pitchFamily="34" charset="-122"/>
                        </a:rPr>
                        <a:t>ways</a:t>
                      </a:r>
                      <a:endParaRPr lang="en-US" altLang="en-US" sz="1800" b="0" dirty="0">
                        <a:solidFill>
                          <a:schemeClr val="tx1"/>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p>
                      <a:pPr algn="ctr" fontAlgn="b" latinLnBrk="0">
                        <a:buNone/>
                      </a:pPr>
                      <a:r>
                        <a:rPr lang="en-US" altLang="en-US" sz="1800" b="0" dirty="0">
                          <a:solidFill>
                            <a:schemeClr val="accent2">
                              <a:lumMod val="75000"/>
                            </a:schemeClr>
                          </a:solidFill>
                          <a:effectLst/>
                          <a:latin typeface="微软雅黑" panose="020B0503020204020204" pitchFamily="34" charset="-122"/>
                          <a:ea typeface="微软雅黑" panose="020B0503020204020204" pitchFamily="34" charset="-122"/>
                        </a:rPr>
                        <a:t>au</a:t>
                      </a:r>
                      <a:r>
                        <a:rPr lang="en-US" altLang="en-US" sz="1800" b="0" dirty="0">
                          <a:solidFill>
                            <a:schemeClr val="tx1"/>
                          </a:solidFill>
                          <a:effectLst/>
                          <a:latin typeface="微软雅黑" panose="020B0503020204020204" pitchFamily="34" charset="-122"/>
                          <a:ea typeface="微软雅黑" panose="020B0503020204020204" pitchFamily="34" charset="-122"/>
                        </a:rPr>
                        <a:t>nt</a:t>
                      </a:r>
                      <a:endParaRPr lang="en-US" altLang="en-US" sz="1800" b="0" dirty="0">
                        <a:solidFill>
                          <a:schemeClr val="tx1"/>
                        </a:solidFill>
                        <a:effectLst/>
                        <a:latin typeface="微软雅黑" panose="020B0503020204020204" pitchFamily="34" charset="-122"/>
                        <a:ea typeface="微软雅黑" panose="020B0503020204020204" pitchFamily="34" charset="-122"/>
                      </a:endParaRPr>
                    </a:p>
                    <a:p>
                      <a:pPr algn="ctr" fontAlgn="b" latinLnBrk="0">
                        <a:buNone/>
                      </a:pPr>
                      <a:r>
                        <a:rPr lang="en-US" altLang="en-US" sz="1800" b="0" dirty="0">
                          <a:solidFill>
                            <a:schemeClr val="tx1"/>
                          </a:solidFill>
                          <a:effectLst/>
                          <a:latin typeface="微软雅黑" panose="020B0503020204020204" pitchFamily="34" charset="-122"/>
                          <a:ea typeface="微软雅黑" panose="020B0503020204020204" pitchFamily="34" charset="-122"/>
                        </a:rPr>
                        <a:t>l</a:t>
                      </a:r>
                      <a:r>
                        <a:rPr lang="en-US" altLang="en-US" sz="1800" b="0" dirty="0">
                          <a:solidFill>
                            <a:schemeClr val="accent2">
                              <a:lumMod val="75000"/>
                            </a:schemeClr>
                          </a:solidFill>
                          <a:effectLst/>
                          <a:latin typeface="微软雅黑" panose="020B0503020204020204" pitchFamily="34" charset="-122"/>
                          <a:ea typeface="微软雅黑" panose="020B0503020204020204" pitchFamily="34" charset="-122"/>
                        </a:rPr>
                        <a:t>au</a:t>
                      </a:r>
                      <a:r>
                        <a:rPr lang="en-US" altLang="en-US" sz="1800" b="0" dirty="0">
                          <a:solidFill>
                            <a:schemeClr val="tx1"/>
                          </a:solidFill>
                          <a:effectLst/>
                          <a:latin typeface="微软雅黑" panose="020B0503020204020204" pitchFamily="34" charset="-122"/>
                          <a:ea typeface="微软雅黑" panose="020B0503020204020204" pitchFamily="34" charset="-122"/>
                        </a:rPr>
                        <a:t>gh</a:t>
                      </a:r>
                      <a:endParaRPr lang="en-US" altLang="en-US" sz="1800" b="0" dirty="0">
                        <a:solidFill>
                          <a:schemeClr val="tx1"/>
                        </a:solidFill>
                        <a:effectLst/>
                        <a:latin typeface="微软雅黑" panose="020B0503020204020204" pitchFamily="34" charset="-122"/>
                        <a:ea typeface="微软雅黑" panose="020B0503020204020204" pitchFamily="34" charset="-122"/>
                      </a:endParaRPr>
                    </a:p>
                    <a:p>
                      <a:pPr algn="ctr" fontAlgn="b" latinLnBrk="0">
                        <a:buNone/>
                      </a:pPr>
                      <a:r>
                        <a:rPr lang="en-US" altLang="en-US" sz="1800" b="0" dirty="0">
                          <a:solidFill>
                            <a:schemeClr val="tx1"/>
                          </a:solidFill>
                          <a:effectLst/>
                          <a:latin typeface="微软雅黑" panose="020B0503020204020204" pitchFamily="34" charset="-122"/>
                          <a:ea typeface="微软雅黑" panose="020B0503020204020204" pitchFamily="34" charset="-122"/>
                        </a:rPr>
                        <a:t>l</a:t>
                      </a:r>
                      <a:r>
                        <a:rPr lang="en-US" altLang="en-US" sz="1800" b="0" dirty="0">
                          <a:solidFill>
                            <a:schemeClr val="accent2">
                              <a:lumMod val="75000"/>
                            </a:schemeClr>
                          </a:solidFill>
                          <a:effectLst/>
                          <a:latin typeface="微软雅黑" panose="020B0503020204020204" pitchFamily="34" charset="-122"/>
                          <a:ea typeface="微软雅黑" panose="020B0503020204020204" pitchFamily="34" charset="-122"/>
                        </a:rPr>
                        <a:t>au</a:t>
                      </a:r>
                      <a:r>
                        <a:rPr lang="en-US" altLang="en-US" sz="1800" b="0" dirty="0">
                          <a:solidFill>
                            <a:schemeClr val="tx1"/>
                          </a:solidFill>
                          <a:effectLst/>
                          <a:latin typeface="微软雅黑" panose="020B0503020204020204" pitchFamily="34" charset="-122"/>
                          <a:ea typeface="微软雅黑" panose="020B0503020204020204" pitchFamily="34" charset="-122"/>
                        </a:rPr>
                        <a:t>ghter</a:t>
                      </a:r>
                      <a:endParaRPr lang="en-US" altLang="en-US" sz="1800" b="0" dirty="0">
                        <a:solidFill>
                          <a:schemeClr val="tx1"/>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p>
                      <a:pPr algn="ctr" fontAlgn="b" latinLnBrk="0">
                        <a:buNone/>
                      </a:pPr>
                      <a:r>
                        <a:rPr lang="en-US" altLang="en-US" sz="1800" b="0" dirty="0">
                          <a:solidFill>
                            <a:schemeClr val="tx1"/>
                          </a:solidFill>
                          <a:effectLst/>
                          <a:latin typeface="微软雅黑" panose="020B0503020204020204" pitchFamily="34" charset="-122"/>
                          <a:ea typeface="微软雅黑" panose="020B0503020204020204" pitchFamily="34" charset="-122"/>
                        </a:rPr>
                        <a:t>astron</a:t>
                      </a:r>
                      <a:r>
                        <a:rPr lang="en-US" altLang="en-US" sz="1800" b="0" dirty="0">
                          <a:solidFill>
                            <a:schemeClr val="accent2">
                              <a:lumMod val="75000"/>
                            </a:schemeClr>
                          </a:solidFill>
                          <a:effectLst/>
                          <a:latin typeface="微软雅黑" panose="020B0503020204020204" pitchFamily="34" charset="-122"/>
                          <a:ea typeface="微软雅黑" panose="020B0503020204020204" pitchFamily="34" charset="-122"/>
                        </a:rPr>
                        <a:t>au</a:t>
                      </a:r>
                      <a:r>
                        <a:rPr lang="en-US" altLang="en-US" sz="1800" b="0" dirty="0">
                          <a:solidFill>
                            <a:schemeClr val="tx1"/>
                          </a:solidFill>
                          <a:effectLst/>
                          <a:latin typeface="微软雅黑" panose="020B0503020204020204" pitchFamily="34" charset="-122"/>
                          <a:ea typeface="微软雅黑" panose="020B0503020204020204" pitchFamily="34" charset="-122"/>
                        </a:rPr>
                        <a:t>t</a:t>
                      </a:r>
                      <a:endParaRPr lang="en-US" altLang="en-US" sz="1800" b="0" dirty="0">
                        <a:solidFill>
                          <a:schemeClr val="tx1"/>
                        </a:solidFill>
                        <a:effectLst/>
                        <a:latin typeface="微软雅黑" panose="020B0503020204020204" pitchFamily="34" charset="-122"/>
                        <a:ea typeface="微软雅黑" panose="020B0503020204020204" pitchFamily="34" charset="-122"/>
                      </a:endParaRPr>
                    </a:p>
                    <a:p>
                      <a:pPr algn="ctr" fontAlgn="b" latinLnBrk="0">
                        <a:buNone/>
                      </a:pPr>
                      <a:r>
                        <a:rPr lang="en-US" altLang="en-US" sz="1800" b="0" dirty="0">
                          <a:solidFill>
                            <a:schemeClr val="accent2">
                              <a:lumMod val="75000"/>
                            </a:schemeClr>
                          </a:solidFill>
                          <a:effectLst/>
                          <a:latin typeface="微软雅黑" panose="020B0503020204020204" pitchFamily="34" charset="-122"/>
                          <a:ea typeface="微软雅黑" panose="020B0503020204020204" pitchFamily="34" charset="-122"/>
                        </a:rPr>
                        <a:t>Au</a:t>
                      </a:r>
                      <a:r>
                        <a:rPr lang="en-US" altLang="en-US" sz="1800" b="0" dirty="0">
                          <a:solidFill>
                            <a:schemeClr val="tx1"/>
                          </a:solidFill>
                          <a:effectLst/>
                          <a:latin typeface="微软雅黑" panose="020B0503020204020204" pitchFamily="34" charset="-122"/>
                          <a:ea typeface="微软雅黑" panose="020B0503020204020204" pitchFamily="34" charset="-122"/>
                        </a:rPr>
                        <a:t>gust</a:t>
                      </a:r>
                      <a:endParaRPr lang="en-US" altLang="en-US" sz="1800" b="0" dirty="0">
                        <a:solidFill>
                          <a:schemeClr val="tx1"/>
                        </a:solidFill>
                        <a:effectLst/>
                        <a:latin typeface="微软雅黑" panose="020B0503020204020204" pitchFamily="34" charset="-122"/>
                        <a:ea typeface="微软雅黑" panose="020B0503020204020204" pitchFamily="34" charset="-122"/>
                      </a:endParaRPr>
                    </a:p>
                    <a:p>
                      <a:pPr algn="ctr" fontAlgn="b" latinLnBrk="0">
                        <a:buNone/>
                      </a:pPr>
                      <a:r>
                        <a:rPr lang="en-US" altLang="en-US" sz="1800" b="0" dirty="0">
                          <a:solidFill>
                            <a:schemeClr val="accent2">
                              <a:lumMod val="75000"/>
                            </a:schemeClr>
                          </a:solidFill>
                          <a:effectLst/>
                          <a:latin typeface="微软雅黑" panose="020B0503020204020204" pitchFamily="34" charset="-122"/>
                          <a:ea typeface="微软雅黑" panose="020B0503020204020204" pitchFamily="34" charset="-122"/>
                        </a:rPr>
                        <a:t>au</a:t>
                      </a:r>
                      <a:r>
                        <a:rPr lang="en-US" altLang="en-US" sz="1800" b="0" dirty="0">
                          <a:solidFill>
                            <a:schemeClr val="tx1"/>
                          </a:solidFill>
                          <a:effectLst/>
                          <a:latin typeface="微软雅黑" panose="020B0503020204020204" pitchFamily="34" charset="-122"/>
                          <a:ea typeface="微软雅黑" panose="020B0503020204020204" pitchFamily="34" charset="-122"/>
                        </a:rPr>
                        <a:t>tumn</a:t>
                      </a:r>
                      <a:endParaRPr lang="en-US" altLang="en-US" sz="1800" b="0" dirty="0">
                        <a:solidFill>
                          <a:schemeClr val="tx1"/>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p>
                      <a:pPr algn="ctr" fontAlgn="b" latinLnBrk="0">
                        <a:buNone/>
                      </a:pPr>
                      <a:r>
                        <a:rPr lang="en-US" altLang="en-US" sz="1800" b="0" dirty="0">
                          <a:solidFill>
                            <a:srgbClr val="0070C0"/>
                          </a:solidFill>
                          <a:effectLst/>
                          <a:latin typeface="微软雅黑" panose="020B0503020204020204" pitchFamily="34" charset="-122"/>
                          <a:ea typeface="微软雅黑" panose="020B0503020204020204" pitchFamily="34" charset="-122"/>
                        </a:rPr>
                        <a:t>c</a:t>
                      </a:r>
                      <a:r>
                        <a:rPr lang="en-US" altLang="en-US" sz="1800" b="0" dirty="0">
                          <a:solidFill>
                            <a:schemeClr val="tx1"/>
                          </a:solidFill>
                          <a:effectLst/>
                          <a:latin typeface="微软雅黑" panose="020B0503020204020204" pitchFamily="34" charset="-122"/>
                          <a:ea typeface="微软雅黑" panose="020B0503020204020204" pitchFamily="34" charset="-122"/>
                        </a:rPr>
                        <a:t>ity</a:t>
                      </a:r>
                      <a:endParaRPr lang="en-US" altLang="en-US" sz="1800" b="0" dirty="0">
                        <a:solidFill>
                          <a:schemeClr val="tx1"/>
                        </a:solidFill>
                        <a:effectLst/>
                        <a:latin typeface="微软雅黑" panose="020B0503020204020204" pitchFamily="34" charset="-122"/>
                        <a:ea typeface="微软雅黑" panose="020B0503020204020204" pitchFamily="34" charset="-122"/>
                      </a:endParaRPr>
                    </a:p>
                    <a:p>
                      <a:pPr algn="ctr" fontAlgn="b" latinLnBrk="0">
                        <a:buNone/>
                      </a:pPr>
                      <a:r>
                        <a:rPr lang="en-US" altLang="en-US" sz="1800" b="0" dirty="0">
                          <a:solidFill>
                            <a:srgbClr val="0070C0"/>
                          </a:solidFill>
                          <a:effectLst/>
                          <a:latin typeface="微软雅黑" panose="020B0503020204020204" pitchFamily="34" charset="-122"/>
                          <a:ea typeface="微软雅黑" panose="020B0503020204020204" pitchFamily="34" charset="-122"/>
                        </a:rPr>
                        <a:t>c</a:t>
                      </a:r>
                      <a:r>
                        <a:rPr lang="en-US" altLang="en-US" sz="1800" b="0" dirty="0">
                          <a:solidFill>
                            <a:schemeClr val="tx1"/>
                          </a:solidFill>
                          <a:effectLst/>
                          <a:latin typeface="微软雅黑" panose="020B0503020204020204" pitchFamily="34" charset="-122"/>
                          <a:ea typeface="微软雅黑" panose="020B0503020204020204" pitchFamily="34" charset="-122"/>
                        </a:rPr>
                        <a:t>ycle</a:t>
                      </a:r>
                      <a:endParaRPr lang="en-US" altLang="en-US" sz="1800" b="0" dirty="0">
                        <a:solidFill>
                          <a:schemeClr val="tx1"/>
                        </a:solidFill>
                        <a:effectLst/>
                        <a:latin typeface="微软雅黑" panose="020B0503020204020204" pitchFamily="34" charset="-122"/>
                        <a:ea typeface="微软雅黑" panose="020B0503020204020204" pitchFamily="34" charset="-122"/>
                      </a:endParaRPr>
                    </a:p>
                    <a:p>
                      <a:pPr algn="ctr" fontAlgn="b" latinLnBrk="0">
                        <a:buNone/>
                      </a:pPr>
                      <a:r>
                        <a:rPr lang="en-US" altLang="en-US" sz="1800" b="0" dirty="0">
                          <a:solidFill>
                            <a:schemeClr val="tx1"/>
                          </a:solidFill>
                          <a:effectLst/>
                          <a:latin typeface="微软雅黑" panose="020B0503020204020204" pitchFamily="34" charset="-122"/>
                          <a:ea typeface="微软雅黑" panose="020B0503020204020204" pitchFamily="34" charset="-122"/>
                        </a:rPr>
                        <a:t>ni</a:t>
                      </a:r>
                      <a:r>
                        <a:rPr lang="en-US" altLang="en-US" sz="1800" b="0" dirty="0">
                          <a:solidFill>
                            <a:srgbClr val="0070C0"/>
                          </a:solidFill>
                          <a:effectLst/>
                          <a:latin typeface="微软雅黑" panose="020B0503020204020204" pitchFamily="34" charset="-122"/>
                          <a:ea typeface="微软雅黑" panose="020B0503020204020204" pitchFamily="34" charset="-122"/>
                        </a:rPr>
                        <a:t>c</a:t>
                      </a:r>
                      <a:r>
                        <a:rPr lang="en-US" altLang="en-US" sz="1800" b="0" dirty="0">
                          <a:solidFill>
                            <a:schemeClr val="tx1"/>
                          </a:solidFill>
                          <a:effectLst/>
                          <a:latin typeface="微软雅黑" panose="020B0503020204020204" pitchFamily="34" charset="-122"/>
                          <a:ea typeface="微软雅黑" panose="020B0503020204020204" pitchFamily="34" charset="-122"/>
                        </a:rPr>
                        <a:t>e</a:t>
                      </a:r>
                      <a:endParaRPr lang="en-US" altLang="en-US" sz="1800" b="0" dirty="0">
                        <a:solidFill>
                          <a:schemeClr val="tx1"/>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p>
                      <a:pPr algn="ctr" fontAlgn="b" latinLnBrk="0">
                        <a:buNone/>
                      </a:pPr>
                      <a:r>
                        <a:rPr lang="en-US" altLang="en-US" sz="1800" b="0" dirty="0">
                          <a:solidFill>
                            <a:srgbClr val="0070C0"/>
                          </a:solidFill>
                          <a:effectLst/>
                          <a:latin typeface="微软雅黑" panose="020B0503020204020204" pitchFamily="34" charset="-122"/>
                          <a:ea typeface="微软雅黑" panose="020B0503020204020204" pitchFamily="34" charset="-122"/>
                        </a:rPr>
                        <a:t>c</a:t>
                      </a:r>
                      <a:r>
                        <a:rPr lang="en-US" altLang="en-US" sz="1800" b="0" dirty="0">
                          <a:solidFill>
                            <a:schemeClr val="tx1"/>
                          </a:solidFill>
                          <a:effectLst/>
                          <a:latin typeface="微软雅黑" panose="020B0503020204020204" pitchFamily="34" charset="-122"/>
                          <a:ea typeface="微软雅黑" panose="020B0503020204020204" pitchFamily="34" charset="-122"/>
                        </a:rPr>
                        <a:t>alendar</a:t>
                      </a:r>
                      <a:endParaRPr lang="en-US" altLang="en-US" sz="1800" b="0" dirty="0">
                        <a:solidFill>
                          <a:schemeClr val="tx1"/>
                        </a:solidFill>
                        <a:effectLst/>
                        <a:latin typeface="微软雅黑" panose="020B0503020204020204" pitchFamily="34" charset="-122"/>
                        <a:ea typeface="微软雅黑" panose="020B0503020204020204" pitchFamily="34" charset="-122"/>
                      </a:endParaRPr>
                    </a:p>
                    <a:p>
                      <a:pPr algn="ctr" fontAlgn="b" latinLnBrk="0">
                        <a:buNone/>
                      </a:pPr>
                      <a:r>
                        <a:rPr lang="en-US" altLang="en-US" sz="1800" b="0" dirty="0">
                          <a:solidFill>
                            <a:srgbClr val="0070C0"/>
                          </a:solidFill>
                          <a:effectLst/>
                          <a:latin typeface="微软雅黑" panose="020B0503020204020204" pitchFamily="34" charset="-122"/>
                          <a:ea typeface="微软雅黑" panose="020B0503020204020204" pitchFamily="34" charset="-122"/>
                        </a:rPr>
                        <a:t>c</a:t>
                      </a:r>
                      <a:r>
                        <a:rPr lang="en-US" altLang="en-US" sz="1800" b="0" dirty="0">
                          <a:solidFill>
                            <a:schemeClr val="tx1"/>
                          </a:solidFill>
                          <a:effectLst/>
                          <a:latin typeface="微软雅黑" panose="020B0503020204020204" pitchFamily="34" charset="-122"/>
                          <a:ea typeface="微软雅黑" panose="020B0503020204020204" pitchFamily="34" charset="-122"/>
                        </a:rPr>
                        <a:t>onfident</a:t>
                      </a:r>
                      <a:endParaRPr lang="en-US" altLang="en-US" sz="1800" b="0" dirty="0">
                        <a:solidFill>
                          <a:schemeClr val="tx1"/>
                        </a:solidFill>
                        <a:effectLst/>
                        <a:latin typeface="微软雅黑" panose="020B0503020204020204" pitchFamily="34" charset="-122"/>
                        <a:ea typeface="微软雅黑" panose="020B0503020204020204" pitchFamily="34" charset="-122"/>
                      </a:endParaRPr>
                    </a:p>
                    <a:p>
                      <a:pPr algn="ctr" fontAlgn="b" latinLnBrk="0">
                        <a:buNone/>
                      </a:pPr>
                      <a:r>
                        <a:rPr lang="en-US" altLang="en-US" sz="1800" b="0" dirty="0">
                          <a:solidFill>
                            <a:srgbClr val="0070C0"/>
                          </a:solidFill>
                          <a:effectLst/>
                          <a:latin typeface="微软雅黑" panose="020B0503020204020204" pitchFamily="34" charset="-122"/>
                          <a:ea typeface="微软雅黑" panose="020B0503020204020204" pitchFamily="34" charset="-122"/>
                        </a:rPr>
                        <a:t>c</a:t>
                      </a:r>
                      <a:r>
                        <a:rPr lang="en-US" altLang="en-US" sz="1800" b="0" dirty="0">
                          <a:solidFill>
                            <a:schemeClr val="tx1"/>
                          </a:solidFill>
                          <a:effectLst/>
                          <a:latin typeface="微软雅黑" panose="020B0503020204020204" pitchFamily="34" charset="-122"/>
                          <a:ea typeface="微软雅黑" panose="020B0503020204020204" pitchFamily="34" charset="-122"/>
                        </a:rPr>
                        <a:t>ousin</a:t>
                      </a:r>
                      <a:endParaRPr lang="en-US" altLang="en-US" sz="1800" b="0" dirty="0">
                        <a:solidFill>
                          <a:schemeClr val="tx1"/>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p>
                      <a:pPr algn="ctr" fontAlgn="b" latinLnBrk="0">
                        <a:buNone/>
                      </a:pPr>
                      <a:r>
                        <a:rPr lang="en-US" altLang="en-US" sz="1800" b="0" dirty="0">
                          <a:solidFill>
                            <a:schemeClr val="tx1"/>
                          </a:solidFill>
                          <a:effectLst/>
                          <a:latin typeface="微软雅黑" panose="020B0503020204020204" pitchFamily="34" charset="-122"/>
                          <a:ea typeface="微软雅黑" panose="020B0503020204020204" pitchFamily="34" charset="-122"/>
                        </a:rPr>
                        <a:t>du</a:t>
                      </a:r>
                      <a:r>
                        <a:rPr lang="en-US" altLang="en-US" sz="1800" b="0" dirty="0">
                          <a:solidFill>
                            <a:srgbClr val="0070C0"/>
                          </a:solidFill>
                          <a:effectLst/>
                          <a:latin typeface="微软雅黑" panose="020B0503020204020204" pitchFamily="34" charset="-122"/>
                          <a:ea typeface="微软雅黑" panose="020B0503020204020204" pitchFamily="34" charset="-122"/>
                        </a:rPr>
                        <a:t>ck</a:t>
                      </a:r>
                      <a:endParaRPr lang="en-US" altLang="en-US" sz="1800" b="0" dirty="0">
                        <a:solidFill>
                          <a:schemeClr val="tx1"/>
                        </a:solidFill>
                        <a:effectLst/>
                        <a:latin typeface="微软雅黑" panose="020B0503020204020204" pitchFamily="34" charset="-122"/>
                        <a:ea typeface="微软雅黑" panose="020B0503020204020204" pitchFamily="34" charset="-122"/>
                      </a:endParaRPr>
                    </a:p>
                    <a:p>
                      <a:pPr algn="ctr" fontAlgn="b" latinLnBrk="0">
                        <a:buNone/>
                      </a:pPr>
                      <a:r>
                        <a:rPr lang="en-US" altLang="en-US" sz="1800" b="0" dirty="0">
                          <a:solidFill>
                            <a:schemeClr val="tx1"/>
                          </a:solidFill>
                          <a:effectLst/>
                          <a:latin typeface="微软雅黑" panose="020B0503020204020204" pitchFamily="34" charset="-122"/>
                          <a:ea typeface="微软雅黑" panose="020B0503020204020204" pitchFamily="34" charset="-122"/>
                        </a:rPr>
                        <a:t>ja</a:t>
                      </a:r>
                      <a:r>
                        <a:rPr lang="en-US" altLang="en-US" sz="1800" b="0" dirty="0">
                          <a:solidFill>
                            <a:srgbClr val="0070C0"/>
                          </a:solidFill>
                          <a:effectLst/>
                          <a:latin typeface="微软雅黑" panose="020B0503020204020204" pitchFamily="34" charset="-122"/>
                          <a:ea typeface="微软雅黑" panose="020B0503020204020204" pitchFamily="34" charset="-122"/>
                        </a:rPr>
                        <a:t>ck</a:t>
                      </a:r>
                      <a:r>
                        <a:rPr lang="en-US" altLang="en-US" sz="1800" b="0" dirty="0">
                          <a:solidFill>
                            <a:schemeClr val="tx1"/>
                          </a:solidFill>
                          <a:effectLst/>
                          <a:latin typeface="微软雅黑" panose="020B0503020204020204" pitchFamily="34" charset="-122"/>
                          <a:ea typeface="微软雅黑" panose="020B0503020204020204" pitchFamily="34" charset="-122"/>
                        </a:rPr>
                        <a:t>et</a:t>
                      </a:r>
                      <a:endParaRPr lang="en-US" altLang="en-US" sz="1800" b="0" dirty="0">
                        <a:solidFill>
                          <a:schemeClr val="tx1"/>
                        </a:solidFill>
                        <a:effectLst/>
                        <a:latin typeface="微软雅黑" panose="020B0503020204020204" pitchFamily="34" charset="-122"/>
                        <a:ea typeface="微软雅黑" panose="020B0503020204020204" pitchFamily="34" charset="-122"/>
                      </a:endParaRPr>
                    </a:p>
                    <a:p>
                      <a:pPr algn="ctr" fontAlgn="b" latinLnBrk="0">
                        <a:buNone/>
                      </a:pPr>
                      <a:r>
                        <a:rPr lang="en-US" altLang="en-US" sz="1800" b="0" dirty="0">
                          <a:solidFill>
                            <a:schemeClr val="tx1"/>
                          </a:solidFill>
                          <a:effectLst/>
                          <a:latin typeface="微软雅黑" panose="020B0503020204020204" pitchFamily="34" charset="-122"/>
                          <a:ea typeface="微软雅黑" panose="020B0503020204020204" pitchFamily="34" charset="-122"/>
                        </a:rPr>
                        <a:t>ne</a:t>
                      </a:r>
                      <a:r>
                        <a:rPr lang="en-US" altLang="en-US" sz="1800" b="0" dirty="0">
                          <a:solidFill>
                            <a:srgbClr val="0070C0"/>
                          </a:solidFill>
                          <a:effectLst/>
                          <a:latin typeface="微软雅黑" panose="020B0503020204020204" pitchFamily="34" charset="-122"/>
                          <a:ea typeface="微软雅黑" panose="020B0503020204020204" pitchFamily="34" charset="-122"/>
                        </a:rPr>
                        <a:t>ck</a:t>
                      </a:r>
                      <a:endParaRPr lang="en-US" altLang="en-US" sz="1800" b="0" dirty="0">
                        <a:solidFill>
                          <a:srgbClr val="0070C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bl>
          </a:graphicData>
        </a:graphic>
      </p:graphicFrame>
      <p:pic>
        <p:nvPicPr>
          <p:cNvPr id="3" name="Lesson11">
            <a:hlinkClick r:id="" action="ppaction://media"/>
          </p:cNvPr>
          <p:cNvPicPr/>
          <p:nvPr>
            <a:audioFile r:link="rId2"/>
            <p:extLst>
              <p:ext uri="{DAA4B4D4-6D71-4841-9C94-3DE7FCFB9230}">
                <p14:media xmlns:p14="http://schemas.microsoft.com/office/powerpoint/2010/main" r:embed="rId3">
                  <p14:trim st="19000.000000" end="534629.000000"/>
                </p14:media>
              </p:ext>
            </p:extLst>
          </p:nvPr>
        </p:nvPicPr>
        <p:blipFill>
          <a:blip r:embed="rId4"/>
          <a:stretch>
            <a:fillRect/>
          </a:stretch>
        </p:blipFill>
        <p:spPr>
          <a:xfrm>
            <a:off x="2561590" y="1751965"/>
            <a:ext cx="619125" cy="619125"/>
          </a:xfrm>
          <a:prstGeom prst="rect">
            <a:avLst/>
          </a:prstGeom>
        </p:spPr>
      </p:pic>
      <p:pic>
        <p:nvPicPr>
          <p:cNvPr id="4" name="Lesson11">
            <a:hlinkClick r:id="" action="ppaction://media"/>
          </p:cNvPr>
          <p:cNvPicPr/>
          <p:nvPr>
            <a:audioFile r:link="rId2"/>
            <p:extLst>
              <p:ext uri="{DAA4B4D4-6D71-4841-9C94-3DE7FCFB9230}">
                <p14:media xmlns:p14="http://schemas.microsoft.com/office/powerpoint/2010/main" r:embed="rId3">
                  <p14:trim st="66000.000000" end="490759.000000"/>
                </p14:media>
              </p:ext>
            </p:extLst>
          </p:nvPr>
        </p:nvPicPr>
        <p:blipFill>
          <a:blip r:embed="rId4"/>
          <a:stretch>
            <a:fillRect/>
          </a:stretch>
        </p:blipFill>
        <p:spPr>
          <a:xfrm>
            <a:off x="5092700" y="1751965"/>
            <a:ext cx="619125" cy="619125"/>
          </a:xfrm>
          <a:prstGeom prst="rect">
            <a:avLst/>
          </a:prstGeom>
        </p:spPr>
      </p:pic>
      <p:pic>
        <p:nvPicPr>
          <p:cNvPr id="5" name="Lesson11">
            <a:hlinkClick r:id="" action="ppaction://media"/>
          </p:cNvPr>
          <p:cNvPicPr/>
          <p:nvPr>
            <a:audioFile r:link="rId2"/>
            <p:extLst>
              <p:ext uri="{DAA4B4D4-6D71-4841-9C94-3DE7FCFB9230}">
                <p14:media xmlns:p14="http://schemas.microsoft.com/office/powerpoint/2010/main" r:embed="rId3">
                  <p14:trim st="110368.000000" end="467445.000000"/>
                </p14:media>
              </p:ext>
            </p:extLst>
          </p:nvPr>
        </p:nvPicPr>
        <p:blipFill>
          <a:blip r:embed="rId4"/>
          <a:stretch>
            <a:fillRect/>
          </a:stretch>
        </p:blipFill>
        <p:spPr>
          <a:xfrm>
            <a:off x="7623810" y="1751965"/>
            <a:ext cx="619125" cy="619125"/>
          </a:xfrm>
          <a:prstGeom prst="rect">
            <a:avLst/>
          </a:prstGeom>
        </p:spPr>
      </p:pic>
      <p:pic>
        <p:nvPicPr>
          <p:cNvPr id="6" name="Lesson11">
            <a:hlinkClick r:id="" action="ppaction://media"/>
          </p:cNvPr>
          <p:cNvPicPr/>
          <p:nvPr>
            <a:audioFile r:link="rId2"/>
            <p:extLst>
              <p:ext uri="{DAA4B4D4-6D71-4841-9C94-3DE7FCFB9230}">
                <p14:media xmlns:p14="http://schemas.microsoft.com/office/powerpoint/2010/main" r:embed="rId3">
                  <p14:trim st="135265.000000" end="446519.000000"/>
                </p14:media>
              </p:ext>
            </p:extLst>
          </p:nvPr>
        </p:nvPicPr>
        <p:blipFill>
          <a:blip r:embed="rId4"/>
          <a:stretch>
            <a:fillRect/>
          </a:stretch>
        </p:blipFill>
        <p:spPr>
          <a:xfrm>
            <a:off x="9172575" y="1751965"/>
            <a:ext cx="619125" cy="619125"/>
          </a:xfrm>
          <a:prstGeom prst="rect">
            <a:avLst/>
          </a:prstGeom>
        </p:spPr>
      </p:pic>
      <p:pic>
        <p:nvPicPr>
          <p:cNvPr id="7" name="Lesson11">
            <a:hlinkClick r:id="" action="ppaction://media"/>
          </p:cNvPr>
          <p:cNvPicPr/>
          <p:nvPr>
            <a:audioFile r:link="rId2"/>
            <p:extLst>
              <p:ext uri="{DAA4B4D4-6D71-4841-9C94-3DE7FCFB9230}">
                <p14:media xmlns:p14="http://schemas.microsoft.com/office/powerpoint/2010/main" r:embed="rId3">
                  <p14:trim st="155157.000000" end="425509.000000"/>
                </p14:media>
              </p:ext>
            </p:extLst>
          </p:nvPr>
        </p:nvPicPr>
        <p:blipFill>
          <a:blip r:embed="rId4"/>
          <a:stretch>
            <a:fillRect/>
          </a:stretch>
        </p:blipFill>
        <p:spPr>
          <a:xfrm>
            <a:off x="10767695" y="1751965"/>
            <a:ext cx="619125" cy="61912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childTnLst>
            <p:audio>
              <p:cMediaNode>
                <p:cTn id="2" fill="hold" display="1">
                  <p:stCondLst>
                    <p:cond delay="indefinite"/>
                  </p:stCondLst>
                  <p:endCondLst>
                    <p:cond evt="onStopAudio">
                      <p:tgtEl>
                        <p:sldTgt/>
                      </p:tgtEl>
                    </p:cond>
                  </p:endCondLst>
                </p:cTn>
                <p:tgtEl>
                  <p:spTgt spid="3"/>
                </p:tgtEl>
              </p:cMediaNode>
            </p:audio>
            <p:audio>
              <p:cMediaNode>
                <p:cTn id="3" fill="hold" display="1">
                  <p:stCondLst>
                    <p:cond delay="indefinite"/>
                  </p:stCondLst>
                  <p:endCondLst>
                    <p:cond evt="onStopAudio">
                      <p:tgtEl>
                        <p:sldTgt/>
                      </p:tgtEl>
                    </p:cond>
                  </p:endCondLst>
                </p:cTn>
                <p:tgtEl>
                  <p:spTgt spid="4"/>
                </p:tgtEl>
              </p:cMediaNode>
            </p:audio>
            <p:audio>
              <p:cMediaNode>
                <p:cTn id="4" fill="hold" display="1">
                  <p:stCondLst>
                    <p:cond delay="indefinite"/>
                  </p:stCondLst>
                  <p:endCondLst>
                    <p:cond evt="onStopAudio">
                      <p:tgtEl>
                        <p:sldTgt/>
                      </p:tgtEl>
                    </p:cond>
                  </p:endCondLst>
                </p:cTn>
                <p:tgtEl>
                  <p:spTgt spid="5"/>
                </p:tgtEl>
              </p:cMediaNode>
            </p:audio>
            <p:audio>
              <p:cMediaNode>
                <p:cTn id="5" fill="hold" display="1">
                  <p:stCondLst>
                    <p:cond delay="indefinite"/>
                  </p:stCondLst>
                  <p:endCondLst>
                    <p:cond evt="onStopAudio">
                      <p:tgtEl>
                        <p:sldTgt/>
                      </p:tgtEl>
                    </p:cond>
                  </p:endCondLst>
                </p:cTn>
                <p:tgtEl>
                  <p:spTgt spid="6"/>
                </p:tgtEl>
              </p:cMediaNode>
            </p:audio>
            <p:audio>
              <p:cMediaNode>
                <p:cTn id="6" fill="hold" display="1">
                  <p:stCondLst>
                    <p:cond delay="indefinite"/>
                  </p:stCondLst>
                  <p:endCondLst>
                    <p:cond evt="onStopAudio">
                      <p:tgtEl>
                        <p:sldTgt/>
                      </p:tgtEl>
                    </p:cond>
                  </p:endCondLst>
                </p:cTn>
                <p:tgtEl>
                  <p:spTgt spid="7"/>
                </p:tgtEl>
              </p:cMediaNode>
            </p:audio>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additive="base">
                                        <p:cTn id="11" dur="47108" fill="hold"/>
                                        <p:tgtEl>
                                          <p:spTgt spid="3"/>
                                        </p:tgtEl>
                                      </p:cBhvr>
                                    </p:cmd>
                                  </p:childTnLst>
                                </p:cTn>
                              </p:par>
                            </p:childTnLst>
                          </p:cTn>
                        </p:par>
                      </p:childTnLst>
                    </p:cTn>
                  </p:par>
                </p:childTnLst>
              </p:cTn>
              <p:nextCondLst>
                <p:cond evt="onClick" delay="0">
                  <p:tgtEl>
                    <p:spTgt spid="3"/>
                  </p:tgtEl>
                </p:cond>
              </p:nextCondLst>
            </p:seq>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additive="base">
                                        <p:cTn id="16" dur="43978" fill="hold"/>
                                        <p:tgtEl>
                                          <p:spTgt spid="4"/>
                                        </p:tgtEl>
                                      </p:cBhvr>
                                    </p:cmd>
                                  </p:childTnLst>
                                </p:cTn>
                              </p:par>
                            </p:childTnLst>
                          </p:cTn>
                        </p:par>
                      </p:childTnLst>
                    </p:cTn>
                  </p:par>
                </p:childTnLst>
              </p:cTn>
              <p:nextCondLst>
                <p:cond evt="onClick" delay="0">
                  <p:tgtEl>
                    <p:spTgt spid="4"/>
                  </p:tgtEl>
                </p:cond>
              </p:nextCondLst>
            </p:seq>
            <p:seq concurrent="1" nextAc="seek">
              <p:cTn id="17" restart="whenNotActive" fill="hold" evtFilter="cancelBubble" nodeType="interactiveSeq">
                <p:stCondLst>
                  <p:cond evt="onClick" delay="0">
                    <p:tgtEl>
                      <p:spTgt spid="5"/>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additive="base">
                                        <p:cTn id="21" dur="22924" fill="hold"/>
                                        <p:tgtEl>
                                          <p:spTgt spid="5"/>
                                        </p:tgtEl>
                                      </p:cBhvr>
                                    </p:cmd>
                                  </p:childTnLst>
                                </p:cTn>
                              </p:par>
                            </p:childTnLst>
                          </p:cTn>
                        </p:par>
                      </p:childTnLst>
                    </p:cTn>
                  </p:par>
                </p:childTnLst>
              </p:cTn>
              <p:nextCondLst>
                <p:cond evt="onClick" delay="0">
                  <p:tgtEl>
                    <p:spTgt spid="5"/>
                  </p:tgtEl>
                </p:cond>
              </p:nextCondLst>
            </p:seq>
            <p:seq concurrent="1" nextAc="seek">
              <p:cTn id="22" restart="whenNotActive" fill="hold" evtFilter="cancelBubble" nodeType="interactiveSeq">
                <p:stCondLst>
                  <p:cond evt="onClick" delay="0">
                    <p:tgtEl>
                      <p:spTgt spid="6"/>
                    </p:tgtEl>
                  </p:cond>
                </p:stCondLst>
                <p:endSync evt="end" delay="0">
                  <p:rtn val="all"/>
                </p:endSync>
                <p:childTnLst>
                  <p:par>
                    <p:cTn id="23" fill="hold">
                      <p:stCondLst>
                        <p:cond delay="0"/>
                      </p:stCondLst>
                      <p:childTnLst>
                        <p:par>
                          <p:cTn id="24" fill="hold">
                            <p:stCondLst>
                              <p:cond delay="0"/>
                            </p:stCondLst>
                            <p:childTnLst>
                              <p:par>
                                <p:cTn id="25" presetID="1" presetClass="mediacall" presetSubtype="0" fill="hold" nodeType="clickEffect">
                                  <p:stCondLst>
                                    <p:cond delay="0"/>
                                  </p:stCondLst>
                                  <p:childTnLst>
                                    <p:cmd type="call" cmd="playFrom(0.0)">
                                      <p:cBhvr additive="base">
                                        <p:cTn id="26" dur="18953" fill="hold"/>
                                        <p:tgtEl>
                                          <p:spTgt spid="6"/>
                                        </p:tgtEl>
                                      </p:cBhvr>
                                    </p:cmd>
                                  </p:childTnLst>
                                </p:cTn>
                              </p:par>
                            </p:childTnLst>
                          </p:cTn>
                        </p:par>
                      </p:childTnLst>
                    </p:cTn>
                  </p:par>
                </p:childTnLst>
              </p:cTn>
              <p:nextCondLst>
                <p:cond evt="onClick" delay="0">
                  <p:tgtEl>
                    <p:spTgt spid="6"/>
                  </p:tgtEl>
                </p:cond>
              </p:nextCondLst>
            </p:seq>
            <p:seq concurrent="1" nextAc="seek">
              <p:cTn id="27" restart="whenNotActive" fill="hold" evtFilter="cancelBubble" nodeType="interactiveSeq">
                <p:stCondLst>
                  <p:cond evt="onClick" delay="0">
                    <p:tgtEl>
                      <p:spTgt spid="7"/>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additive="base">
                                        <p:cTn id="31" dur="2007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876935" y="1101725"/>
            <a:ext cx="2371725" cy="577215"/>
          </a:xfrm>
          <a:prstGeom prst="roundRect">
            <a:avLst/>
          </a:prstGeom>
          <a:solidFill>
            <a:schemeClr val="bg1"/>
          </a:solidFill>
          <a:ln>
            <a:solidFill>
              <a:schemeClr val="accent1"/>
            </a:solidFill>
          </a:ln>
        </p:spPr>
        <p:txBody>
          <a:bodyPr wrap="square">
            <a:noAutofit/>
          </a:bodyPr>
          <a:lstStyle/>
          <a:p>
            <a:r>
              <a:rPr lang="en-US" altLang="zh-CN" b="1" dirty="0"/>
              <a:t>Learning to Learn</a:t>
            </a:r>
            <a:endParaRPr lang="zh-CN" altLang="en-US" b="1" dirty="0"/>
          </a:p>
        </p:txBody>
      </p:sp>
      <p:graphicFrame>
        <p:nvGraphicFramePr>
          <p:cNvPr id="2" name="表格 1"/>
          <p:cNvGraphicFramePr>
            <a:graphicFrameLocks noGrp="1"/>
          </p:cNvGraphicFramePr>
          <p:nvPr>
            <p:custDataLst>
              <p:tags r:id="rId1"/>
            </p:custDataLst>
          </p:nvPr>
        </p:nvGraphicFramePr>
        <p:xfrm>
          <a:off x="876935" y="2080895"/>
          <a:ext cx="10182225" cy="2651125"/>
        </p:xfrm>
        <a:graphic>
          <a:graphicData uri="http://schemas.openxmlformats.org/drawingml/2006/table">
            <a:tbl>
              <a:tblPr/>
              <a:tblGrid>
                <a:gridCol w="1096645"/>
                <a:gridCol w="1180465"/>
                <a:gridCol w="1241425"/>
                <a:gridCol w="1296670"/>
                <a:gridCol w="2634615"/>
                <a:gridCol w="1339215"/>
                <a:gridCol w="1393190"/>
              </a:tblGrid>
              <a:tr h="884555">
                <a:tc gridSpan="2">
                  <a:txBody>
                    <a:bodyPr/>
                    <a:lstStyle/>
                    <a:p>
                      <a:pPr algn="ctr" fontAlgn="b" latinLnBrk="0"/>
                      <a:r>
                        <a:rPr lang="en-US" sz="4400" b="0" dirty="0">
                          <a:solidFill>
                            <a:srgbClr val="FF0000"/>
                          </a:solidFill>
                          <a:effectLst/>
                          <a:latin typeface="微软雅黑" panose="020B0503020204020204" pitchFamily="34" charset="-122"/>
                          <a:ea typeface="微软雅黑" panose="020B0503020204020204" pitchFamily="34" charset="-122"/>
                        </a:rPr>
                        <a:t>al</a:t>
                      </a:r>
                      <a:endParaRPr lang="en-US" sz="4400" b="0" dirty="0">
                        <a:solidFill>
                          <a:srgbClr val="FF000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a:tcPr/>
                </a:tc>
                <a:tc gridSpan="2">
                  <a:txBody>
                    <a:bodyPr/>
                    <a:lstStyle/>
                    <a:p>
                      <a:pPr algn="ctr" fontAlgn="b" latinLnBrk="0"/>
                      <a:r>
                        <a:rPr lang="en-US" sz="4400" b="0" dirty="0">
                          <a:solidFill>
                            <a:srgbClr val="FF0000"/>
                          </a:solidFill>
                          <a:effectLst/>
                          <a:latin typeface="微软雅黑" panose="020B0503020204020204" pitchFamily="34" charset="-122"/>
                          <a:ea typeface="微软雅黑" panose="020B0503020204020204" pitchFamily="34" charset="-122"/>
                        </a:rPr>
                        <a:t>au</a:t>
                      </a:r>
                      <a:endParaRPr lang="en-US" sz="4400" b="0" dirty="0">
                        <a:solidFill>
                          <a:srgbClr val="FF000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b" latinLnBrk="0"/>
                      <a:r>
                        <a:rPr lang="en-US" sz="4400" b="0">
                          <a:solidFill>
                            <a:srgbClr val="00B0F0"/>
                          </a:solidFill>
                          <a:effectLst/>
                          <a:latin typeface="微软雅黑" panose="020B0503020204020204" pitchFamily="34" charset="-122"/>
                          <a:ea typeface="微软雅黑" panose="020B0503020204020204" pitchFamily="34" charset="-122"/>
                        </a:rPr>
                        <a:t>c+e/i/y</a:t>
                      </a:r>
                      <a:endParaRPr lang="en-US" sz="4400" b="0">
                        <a:solidFill>
                          <a:srgbClr val="00B0F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b" latinLnBrk="0"/>
                      <a:r>
                        <a:rPr lang="en-US" sz="4400" b="0">
                          <a:solidFill>
                            <a:srgbClr val="00B0F0"/>
                          </a:solidFill>
                          <a:effectLst/>
                          <a:latin typeface="微软雅黑" panose="020B0503020204020204" pitchFamily="34" charset="-122"/>
                          <a:ea typeface="微软雅黑" panose="020B0503020204020204" pitchFamily="34" charset="-122"/>
                        </a:rPr>
                        <a:t>c</a:t>
                      </a:r>
                      <a:endParaRPr lang="en-US" sz="4400" b="0">
                        <a:solidFill>
                          <a:srgbClr val="00B0F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b" latinLnBrk="0"/>
                      <a:r>
                        <a:rPr lang="en-US" sz="4400" b="0">
                          <a:solidFill>
                            <a:srgbClr val="00B0F0"/>
                          </a:solidFill>
                          <a:effectLst/>
                          <a:latin typeface="微软雅黑" panose="020B0503020204020204" pitchFamily="34" charset="-122"/>
                          <a:ea typeface="微软雅黑" panose="020B0503020204020204" pitchFamily="34" charset="-122"/>
                        </a:rPr>
                        <a:t>ck</a:t>
                      </a:r>
                      <a:endParaRPr lang="en-US" sz="4400" b="0">
                        <a:solidFill>
                          <a:srgbClr val="00B0F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1766570">
                <a:tc>
                  <a:txBody>
                    <a:bodyPr/>
                    <a:lstStyle/>
                    <a:p>
                      <a:pPr algn="ctr" fontAlgn="b" latinLnBrk="0"/>
                      <a:r>
                        <a:rPr lang="en-US" sz="4400" b="0" dirty="0">
                          <a:solidFill>
                            <a:srgbClr val="FF0000"/>
                          </a:solidFill>
                          <a:effectLst/>
                          <a:latin typeface="微软雅黑" panose="020B0503020204020204" pitchFamily="34" charset="-122"/>
                          <a:ea typeface="微软雅黑" panose="020B0503020204020204" pitchFamily="34" charset="-122"/>
                        </a:rPr>
                        <a:t>/ɔ:/</a:t>
                      </a:r>
                      <a:endParaRPr lang="en-US" sz="4400" b="0" dirty="0">
                        <a:solidFill>
                          <a:srgbClr val="FF000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b" latinLnBrk="0"/>
                      <a:r>
                        <a:rPr lang="en-US" sz="4400" b="0" dirty="0">
                          <a:solidFill>
                            <a:srgbClr val="FF0000"/>
                          </a:solidFill>
                          <a:effectLst/>
                          <a:latin typeface="微软雅黑" panose="020B0503020204020204" pitchFamily="34" charset="-122"/>
                          <a:ea typeface="微软雅黑" panose="020B0503020204020204" pitchFamily="34" charset="-122"/>
                        </a:rPr>
                        <a:t>/ɔ:l</a:t>
                      </a:r>
                      <a:r>
                        <a:rPr lang="en-US" altLang="zh-CN" sz="4400" b="1">
                          <a:solidFill>
                            <a:srgbClr val="FF0000"/>
                          </a:solidFill>
                          <a:latin typeface="Times New Roman" panose="02020603050405020304" pitchFamily="18" charset="0"/>
                          <a:cs typeface="Times New Roman" panose="02020603050405020304" pitchFamily="18" charset="0"/>
                          <a:sym typeface="+mn-ea"/>
                        </a:rPr>
                        <a:t>/</a:t>
                      </a:r>
                      <a:endParaRPr lang="en-US" sz="4400" b="0" dirty="0">
                        <a:solidFill>
                          <a:srgbClr val="FF000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b" latinLnBrk="0"/>
                      <a:r>
                        <a:rPr lang="en-US" sz="4400" b="0">
                          <a:solidFill>
                            <a:srgbClr val="FF0000"/>
                          </a:solidFill>
                          <a:effectLst/>
                          <a:latin typeface="微软雅黑" panose="020B0503020204020204" pitchFamily="34" charset="-122"/>
                          <a:ea typeface="微软雅黑" panose="020B0503020204020204" pitchFamily="34" charset="-122"/>
                        </a:rPr>
                        <a:t>/ɑː/</a:t>
                      </a:r>
                      <a:endParaRPr lang="en-US" sz="4400" b="0">
                        <a:solidFill>
                          <a:srgbClr val="FF000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b" latinLnBrk="0"/>
                      <a:r>
                        <a:rPr lang="en-US" sz="4400" b="0" dirty="0">
                          <a:solidFill>
                            <a:srgbClr val="FF0000"/>
                          </a:solidFill>
                          <a:effectLst/>
                          <a:latin typeface="微软雅黑" panose="020B0503020204020204" pitchFamily="34" charset="-122"/>
                          <a:ea typeface="微软雅黑" panose="020B0503020204020204" pitchFamily="34" charset="-122"/>
                        </a:rPr>
                        <a:t>/ɔ:/</a:t>
                      </a:r>
                      <a:endParaRPr lang="en-US" sz="4400" b="0" dirty="0">
                        <a:solidFill>
                          <a:srgbClr val="FF000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b" latinLnBrk="0"/>
                      <a:r>
                        <a:rPr lang="en-US" sz="4400" b="0" dirty="0">
                          <a:solidFill>
                            <a:srgbClr val="00B0F0"/>
                          </a:solidFill>
                          <a:effectLst/>
                          <a:latin typeface="微软雅黑" panose="020B0503020204020204" pitchFamily="34" charset="-122"/>
                          <a:ea typeface="微软雅黑" panose="020B0503020204020204" pitchFamily="34" charset="-122"/>
                        </a:rPr>
                        <a:t>/s/</a:t>
                      </a:r>
                      <a:endParaRPr lang="en-US" sz="4400" b="0" dirty="0">
                        <a:solidFill>
                          <a:srgbClr val="00B0F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gridSpan="2">
                  <a:txBody>
                    <a:bodyPr/>
                    <a:lstStyle/>
                    <a:p>
                      <a:pPr algn="ctr" fontAlgn="b" latinLnBrk="0"/>
                      <a:r>
                        <a:rPr lang="en-US" sz="4400" b="0" dirty="0">
                          <a:solidFill>
                            <a:srgbClr val="00B0F0"/>
                          </a:solidFill>
                          <a:effectLst/>
                          <a:latin typeface="微软雅黑" panose="020B0503020204020204" pitchFamily="34" charset="-122"/>
                          <a:ea typeface="微软雅黑" panose="020B0503020204020204" pitchFamily="34" charset="-122"/>
                        </a:rPr>
                        <a:t>/k/</a:t>
                      </a:r>
                      <a:endParaRPr lang="en-US" sz="4400" b="0" dirty="0">
                        <a:solidFill>
                          <a:srgbClr val="00B0F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bl>
          </a:graphicData>
        </a:graphic>
      </p:graphicFrame>
      <p:sp>
        <p:nvSpPr>
          <p:cNvPr id="27" name="文本框 26"/>
          <p:cNvSpPr txBox="1"/>
          <p:nvPr>
            <p:custDataLst>
              <p:tags r:id="rId2"/>
            </p:custDataLst>
          </p:nvPr>
        </p:nvSpPr>
        <p:spPr>
          <a:xfrm>
            <a:off x="5279994" y="5052553"/>
            <a:ext cx="5346577" cy="460375"/>
          </a:xfrm>
          <a:prstGeom prst="rect">
            <a:avLst/>
          </a:prstGeom>
          <a:gradFill>
            <a:gsLst>
              <a:gs pos="100000">
                <a:schemeClr val="accent1">
                  <a:lumMod val="5000"/>
                  <a:lumOff val="95000"/>
                </a:schemeClr>
              </a:gs>
              <a:gs pos="23000">
                <a:srgbClr val="00B0F0"/>
              </a:gs>
            </a:gsLst>
            <a:lin ang="0" scaled="0"/>
          </a:gradFill>
        </p:spPr>
        <p:txBody>
          <a:bodyPr wrap="square">
            <a:spAutoFit/>
          </a:bodyPr>
          <a:p>
            <a:r>
              <a:rPr lang="zh-CN" altLang="en-US" sz="2400" b="1" dirty="0">
                <a:latin typeface="微软雅黑" panose="020B0503020204020204" pitchFamily="34" charset="-122"/>
                <a:ea typeface="微软雅黑" panose="020B0503020204020204" pitchFamily="34" charset="-122"/>
              </a:rPr>
              <a:t>/</a:t>
            </a:r>
            <a:r>
              <a:rPr lang="en-US" altLang="zh-CN" sz="2400" b="1" dirty="0">
                <a:latin typeface="微软雅黑" panose="020B0503020204020204" pitchFamily="34" charset="-122"/>
                <a:ea typeface="微软雅黑" panose="020B0503020204020204" pitchFamily="34" charset="-122"/>
              </a:rPr>
              <a:t>s</a:t>
            </a:r>
            <a:r>
              <a:rPr lang="zh-CN" altLang="en-US" sz="2400" b="1" dirty="0">
                <a:latin typeface="微软雅黑" panose="020B0503020204020204" pitchFamily="34" charset="-122"/>
                <a:ea typeface="微软雅黑" panose="020B0503020204020204" pitchFamily="34" charset="-122"/>
              </a:rPr>
              <a:t>/和/k/ 发音时，声带不震动。</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 name="文本框 18"/>
          <p:cNvSpPr txBox="1"/>
          <p:nvPr>
            <p:custDataLst>
              <p:tags r:id="rId1"/>
            </p:custDataLst>
          </p:nvPr>
        </p:nvSpPr>
        <p:spPr>
          <a:xfrm>
            <a:off x="1691005" y="1370965"/>
            <a:ext cx="3138805" cy="669925"/>
          </a:xfrm>
          <a:prstGeom prst="roundRect">
            <a:avLst/>
          </a:prstGeom>
          <a:solidFill>
            <a:schemeClr val="bg1"/>
          </a:solidFill>
          <a:ln>
            <a:solidFill>
              <a:schemeClr val="accent1"/>
            </a:solidFill>
          </a:ln>
        </p:spPr>
        <p:txBody>
          <a:bodyPr wrap="square">
            <a:noAutofit/>
          </a:bodyPr>
          <a:p>
            <a:r>
              <a:rPr lang="en-US" altLang="zh-CN" sz="2400" b="1" dirty="0"/>
              <a:t>Learning </a:t>
            </a:r>
            <a:r>
              <a:rPr lang="en-US" altLang="zh-CN" sz="2400" b="1" dirty="0" err="1"/>
              <a:t>Actively</a:t>
            </a:r>
            <a:endParaRPr lang="en-US" altLang="zh-CN" sz="2400" b="1" dirty="0" err="1"/>
          </a:p>
        </p:txBody>
      </p:sp>
      <p:pic>
        <p:nvPicPr>
          <p:cNvPr id="14" name="图片 13"/>
          <p:cNvPicPr>
            <a:picLocks noChangeAspect="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8301355" y="542925"/>
            <a:ext cx="1992630" cy="1992630"/>
          </a:xfrm>
          <a:prstGeom prst="rect">
            <a:avLst/>
          </a:prstGeom>
        </p:spPr>
      </p:pic>
      <p:sp>
        <p:nvSpPr>
          <p:cNvPr id="21" name="文本框 20"/>
          <p:cNvSpPr txBox="1"/>
          <p:nvPr>
            <p:custDataLst>
              <p:tags r:id="rId4"/>
            </p:custDataLst>
          </p:nvPr>
        </p:nvSpPr>
        <p:spPr>
          <a:xfrm>
            <a:off x="1026353" y="2535572"/>
            <a:ext cx="10140059" cy="460375"/>
          </a:xfrm>
          <a:prstGeom prst="rect">
            <a:avLst/>
          </a:prstGeom>
          <a:noFill/>
        </p:spPr>
        <p:txBody>
          <a:bodyPr wrap="square">
            <a:spAutoFit/>
          </a:bodyPr>
          <a:p>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、Listen and</a:t>
            </a:r>
            <a:r>
              <a:rPr lang="en-US" altLang="zh-CN" sz="2400" dirty="0">
                <a:latin typeface="微软雅黑" panose="020B0503020204020204" pitchFamily="34" charset="-122"/>
                <a:ea typeface="微软雅黑" panose="020B0503020204020204" pitchFamily="34" charset="-122"/>
              </a:rPr>
              <a:t>  find out the rules.</a:t>
            </a:r>
            <a:r>
              <a:rPr lang="zh-CN" altLang="en-US" sz="2400" dirty="0">
                <a:latin typeface="微软雅黑" panose="020B0503020204020204" pitchFamily="34" charset="-122"/>
                <a:ea typeface="微软雅黑" panose="020B0503020204020204" pitchFamily="34" charset="-122"/>
              </a:rPr>
              <a:t>听一听，找出</a:t>
            </a:r>
            <a:r>
              <a:rPr lang="zh-CN" altLang="en-US" sz="2400" dirty="0">
                <a:latin typeface="微软雅黑" panose="020B0503020204020204" pitchFamily="34" charset="-122"/>
                <a:ea typeface="微软雅黑" panose="020B0503020204020204" pitchFamily="34" charset="-122"/>
              </a:rPr>
              <a:t>规律。</a:t>
            </a:r>
            <a:endParaRPr lang="zh-CN" altLang="en-US" sz="2400" dirty="0">
              <a:latin typeface="微软雅黑" panose="020B0503020204020204" pitchFamily="34" charset="-122"/>
              <a:ea typeface="微软雅黑" panose="020B0503020204020204" pitchFamily="34" charset="-122"/>
            </a:endParaRPr>
          </a:p>
        </p:txBody>
      </p:sp>
      <p:sp>
        <p:nvSpPr>
          <p:cNvPr id="3" name="文本框 2"/>
          <p:cNvSpPr txBox="1"/>
          <p:nvPr/>
        </p:nvSpPr>
        <p:spPr>
          <a:xfrm>
            <a:off x="1450340" y="3106420"/>
            <a:ext cx="9716135" cy="706755"/>
          </a:xfrm>
          <a:prstGeom prst="rect">
            <a:avLst/>
          </a:prstGeom>
          <a:noFill/>
        </p:spPr>
        <p:txBody>
          <a:bodyPr wrap="square" rtlCol="0">
            <a:spAutoFit/>
          </a:bodyPr>
          <a:p>
            <a:r>
              <a:rPr lang="en-US" altLang="zh-CN" sz="200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000">
                <a:latin typeface="微软雅黑" panose="020B0503020204020204" pitchFamily="34" charset="-122"/>
                <a:ea typeface="微软雅黑" panose="020B0503020204020204" pitchFamily="34" charset="-122"/>
                <a:cs typeface="微软雅黑" panose="020B0503020204020204" pitchFamily="34" charset="-122"/>
              </a:rPr>
              <a:t>Color the </a:t>
            </a:r>
            <a:r>
              <a:rPr lang="en-US" altLang="zh-CN" sz="2000" u="sng">
                <a:latin typeface="微软雅黑" panose="020B0503020204020204" pitchFamily="34" charset="-122"/>
                <a:ea typeface="微软雅黑" panose="020B0503020204020204" pitchFamily="34" charset="-122"/>
                <a:cs typeface="微软雅黑" panose="020B0503020204020204" pitchFamily="34" charset="-122"/>
              </a:rPr>
              <a:t>underlined</a:t>
            </a:r>
            <a:r>
              <a:rPr lang="en-US" altLang="zh-CN" sz="2000">
                <a:latin typeface="微软雅黑" panose="020B0503020204020204" pitchFamily="34" charset="-122"/>
                <a:ea typeface="微软雅黑" panose="020B0503020204020204" pitchFamily="34" charset="-122"/>
                <a:cs typeface="微软雅黑" panose="020B0503020204020204" pitchFamily="34" charset="-122"/>
              </a:rPr>
              <a:t> letters according to their sounds. You need five colors.</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根据发音将画线字母（组合）上色，你需要五种颜色。</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custDataLst>
              <p:tags r:id="rId5"/>
            </p:custDataLst>
          </p:nvPr>
        </p:nvSpPr>
        <p:spPr>
          <a:xfrm>
            <a:off x="1179195" y="3933190"/>
            <a:ext cx="9716135" cy="1938020"/>
          </a:xfrm>
          <a:prstGeom prst="rect">
            <a:avLst/>
          </a:prstGeom>
          <a:noFill/>
        </p:spPr>
        <p:txBody>
          <a:bodyPr wrap="square" rtlCol="0">
            <a:spAutoFit/>
          </a:bodyPr>
          <a:p>
            <a:pPr indent="0" fontAlgn="auto">
              <a:lnSpc>
                <a:spcPct val="150000"/>
              </a:lnSpc>
            </a:pPr>
            <a:r>
              <a:rPr lang="en-US" sz="2000">
                <a:latin typeface="微软雅黑" panose="020B0503020204020204" pitchFamily="34" charset="-122"/>
                <a:ea typeface="微软雅黑" panose="020B0503020204020204" pitchFamily="34" charset="-122"/>
                <a:cs typeface="微软雅黑" panose="020B0503020204020204" pitchFamily="34" charset="-122"/>
              </a:rPr>
              <a:t>   My name is Dick. I was born in August, but my favorite season is autumn. I like to play basketball and cycle with my friends. I also like to talk and laugh with my cousin Jack. He is my aunt’s son, also my best friend. We live in the same nice city and we always care about each other.</a:t>
            </a:r>
            <a:endParaRPr lang="en-US" sz="20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 name="Lesson11">
            <a:hlinkClick r:id="" action="ppaction://media"/>
          </p:cNvPr>
          <p:cNvPicPr/>
          <p:nvPr>
            <a:audioFile r:link="rId6"/>
            <p:extLst>
              <p:ext uri="{DAA4B4D4-6D71-4841-9C94-3DE7FCFB9230}">
                <p14:media xmlns:p14="http://schemas.microsoft.com/office/powerpoint/2010/main" r:embed="rId7">
                  <p14:trim st="177038.000000" end="393861.000000"/>
                </p14:media>
              </p:ext>
            </p:extLst>
          </p:nvPr>
        </p:nvPicPr>
        <p:blipFill>
          <a:blip r:embed="rId8"/>
          <a:stretch>
            <a:fillRect/>
          </a:stretch>
        </p:blipFill>
        <p:spPr>
          <a:xfrm>
            <a:off x="6167755" y="1421765"/>
            <a:ext cx="619125" cy="6191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audio>
              <p:cMediaNode>
                <p:cTn id="2" fill="hold" display="1">
                  <p:stCondLst>
                    <p:cond delay="indefinite"/>
                  </p:stCondLst>
                  <p:endCondLst>
                    <p:cond evt="onStopAudio">
                      <p:tgtEl>
                        <p:sldTgt/>
                      </p:tgtEl>
                    </p:cond>
                  </p:endCondLst>
                </p:cTn>
                <p:tgtEl>
                  <p:spTgt spid="5"/>
                </p:tgtEl>
              </p:cMediaNode>
            </p:audio>
            <p:seq concurrent="1" nextAc="seek">
              <p:cTn id="3" restart="whenNotActive" fill="hold" evtFilter="cancelBubble" nodeType="interactiveSeq">
                <p:stCondLst>
                  <p:cond evt="onClick" delay="0">
                    <p:tgtEl>
                      <p:spTgt spid="5"/>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9838"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 name="文本框 18"/>
          <p:cNvSpPr txBox="1"/>
          <p:nvPr>
            <p:custDataLst>
              <p:tags r:id="rId1"/>
            </p:custDataLst>
          </p:nvPr>
        </p:nvSpPr>
        <p:spPr>
          <a:xfrm>
            <a:off x="1691005" y="1370965"/>
            <a:ext cx="3138805" cy="669925"/>
          </a:xfrm>
          <a:prstGeom prst="roundRect">
            <a:avLst/>
          </a:prstGeom>
          <a:solidFill>
            <a:schemeClr val="bg1"/>
          </a:solidFill>
          <a:ln>
            <a:solidFill>
              <a:schemeClr val="accent1"/>
            </a:solidFill>
          </a:ln>
        </p:spPr>
        <p:txBody>
          <a:bodyPr wrap="square">
            <a:noAutofit/>
          </a:bodyPr>
          <a:p>
            <a:r>
              <a:rPr lang="en-US" altLang="zh-CN" sz="2400" b="1" dirty="0"/>
              <a:t>Learning </a:t>
            </a:r>
            <a:r>
              <a:rPr lang="en-US" altLang="zh-CN" sz="2400" b="1" dirty="0" err="1"/>
              <a:t>Actively</a:t>
            </a:r>
            <a:endParaRPr lang="en-US" altLang="zh-CN" sz="2400" b="1" dirty="0" err="1"/>
          </a:p>
        </p:txBody>
      </p:sp>
      <p:pic>
        <p:nvPicPr>
          <p:cNvPr id="14" name="图片 13"/>
          <p:cNvPicPr>
            <a:picLocks noChangeAspect="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8301355" y="542925"/>
            <a:ext cx="1992630" cy="1992630"/>
          </a:xfrm>
          <a:prstGeom prst="rect">
            <a:avLst/>
          </a:prstGeom>
        </p:spPr>
      </p:pic>
      <p:sp>
        <p:nvSpPr>
          <p:cNvPr id="21" name="文本框 20"/>
          <p:cNvSpPr txBox="1"/>
          <p:nvPr>
            <p:custDataLst>
              <p:tags r:id="rId4"/>
            </p:custDataLst>
          </p:nvPr>
        </p:nvSpPr>
        <p:spPr>
          <a:xfrm>
            <a:off x="1026353" y="2535572"/>
            <a:ext cx="10140059" cy="460375"/>
          </a:xfrm>
          <a:prstGeom prst="rect">
            <a:avLst/>
          </a:prstGeom>
          <a:noFill/>
        </p:spPr>
        <p:txBody>
          <a:bodyPr wrap="square">
            <a:spAutoFit/>
          </a:bodyPr>
          <a:p>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、Listen and</a:t>
            </a:r>
            <a:r>
              <a:rPr lang="en-US" altLang="zh-CN" sz="2400" dirty="0">
                <a:latin typeface="微软雅黑" panose="020B0503020204020204" pitchFamily="34" charset="-122"/>
                <a:ea typeface="微软雅黑" panose="020B0503020204020204" pitchFamily="34" charset="-122"/>
              </a:rPr>
              <a:t>  find out the rules.</a:t>
            </a:r>
            <a:r>
              <a:rPr lang="zh-CN" altLang="en-US" sz="2400" dirty="0">
                <a:latin typeface="微软雅黑" panose="020B0503020204020204" pitchFamily="34" charset="-122"/>
                <a:ea typeface="微软雅黑" panose="020B0503020204020204" pitchFamily="34" charset="-122"/>
              </a:rPr>
              <a:t>听一听，找出</a:t>
            </a:r>
            <a:r>
              <a:rPr lang="zh-CN" altLang="en-US" sz="2400" dirty="0">
                <a:latin typeface="微软雅黑" panose="020B0503020204020204" pitchFamily="34" charset="-122"/>
                <a:ea typeface="微软雅黑" panose="020B0503020204020204" pitchFamily="34" charset="-122"/>
              </a:rPr>
              <a:t>规律。</a:t>
            </a:r>
            <a:endParaRPr lang="zh-CN" altLang="en-US" sz="2400" dirty="0">
              <a:latin typeface="微软雅黑" panose="020B0503020204020204" pitchFamily="34" charset="-122"/>
              <a:ea typeface="微软雅黑" panose="020B0503020204020204" pitchFamily="34" charset="-122"/>
            </a:endParaRPr>
          </a:p>
        </p:txBody>
      </p:sp>
      <p:sp>
        <p:nvSpPr>
          <p:cNvPr id="3" name="文本框 2"/>
          <p:cNvSpPr txBox="1"/>
          <p:nvPr/>
        </p:nvSpPr>
        <p:spPr>
          <a:xfrm>
            <a:off x="1450340" y="3106420"/>
            <a:ext cx="9716135" cy="706755"/>
          </a:xfrm>
          <a:prstGeom prst="rect">
            <a:avLst/>
          </a:prstGeom>
          <a:noFill/>
        </p:spPr>
        <p:txBody>
          <a:bodyPr wrap="square" rtlCol="0">
            <a:spAutoFit/>
          </a:bodyPr>
          <a:p>
            <a:r>
              <a:rPr lang="en-US" altLang="zh-CN" sz="200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000">
                <a:latin typeface="微软雅黑" panose="020B0503020204020204" pitchFamily="34" charset="-122"/>
                <a:ea typeface="微软雅黑" panose="020B0503020204020204" pitchFamily="34" charset="-122"/>
                <a:cs typeface="微软雅黑" panose="020B0503020204020204" pitchFamily="34" charset="-122"/>
              </a:rPr>
              <a:t>Color the </a:t>
            </a:r>
            <a:r>
              <a:rPr lang="en-US" altLang="zh-CN" sz="2000" u="sng">
                <a:latin typeface="微软雅黑" panose="020B0503020204020204" pitchFamily="34" charset="-122"/>
                <a:ea typeface="微软雅黑" panose="020B0503020204020204" pitchFamily="34" charset="-122"/>
                <a:cs typeface="微软雅黑" panose="020B0503020204020204" pitchFamily="34" charset="-122"/>
              </a:rPr>
              <a:t>underlined</a:t>
            </a:r>
            <a:r>
              <a:rPr lang="en-US" altLang="zh-CN" sz="2000">
                <a:latin typeface="微软雅黑" panose="020B0503020204020204" pitchFamily="34" charset="-122"/>
                <a:ea typeface="微软雅黑" panose="020B0503020204020204" pitchFamily="34" charset="-122"/>
                <a:cs typeface="微软雅黑" panose="020B0503020204020204" pitchFamily="34" charset="-122"/>
              </a:rPr>
              <a:t> letters according to their sounds. You need five colors.</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根据发音将画线字母（组合）上色，你需要五种颜色。</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custDataLst>
              <p:tags r:id="rId5"/>
            </p:custDataLst>
          </p:nvPr>
        </p:nvSpPr>
        <p:spPr>
          <a:xfrm>
            <a:off x="1179195" y="3933190"/>
            <a:ext cx="9716135" cy="1938020"/>
          </a:xfrm>
          <a:prstGeom prst="rect">
            <a:avLst/>
          </a:prstGeom>
          <a:noFill/>
        </p:spPr>
        <p:txBody>
          <a:bodyPr wrap="square" rtlCol="0">
            <a:spAutoFit/>
          </a:bodyPr>
          <a:p>
            <a:pPr indent="0" fontAlgn="auto">
              <a:lnSpc>
                <a:spcPct val="150000"/>
              </a:lnSpc>
            </a:pPr>
            <a:r>
              <a:rPr lang="en-US" sz="2000">
                <a:latin typeface="微软雅黑" panose="020B0503020204020204" pitchFamily="34" charset="-122"/>
                <a:ea typeface="微软雅黑" panose="020B0503020204020204" pitchFamily="34" charset="-122"/>
                <a:cs typeface="微软雅黑" panose="020B0503020204020204" pitchFamily="34" charset="-122"/>
              </a:rPr>
              <a:t>   My name is Di</a:t>
            </a:r>
            <a:r>
              <a:rPr lang="en-US" sz="2000" u="sng">
                <a:solidFill>
                  <a:schemeClr val="tx1"/>
                </a:solidFill>
                <a:highlight>
                  <a:srgbClr val="008000"/>
                </a:highlight>
                <a:latin typeface="微软雅黑" panose="020B0503020204020204" pitchFamily="34" charset="-122"/>
                <a:ea typeface="微软雅黑" panose="020B0503020204020204" pitchFamily="34" charset="-122"/>
                <a:cs typeface="微软雅黑" panose="020B0503020204020204" pitchFamily="34" charset="-122"/>
              </a:rPr>
              <a:t>ck</a:t>
            </a:r>
            <a:r>
              <a:rPr lang="en-US" sz="2000">
                <a:latin typeface="微软雅黑" panose="020B0503020204020204" pitchFamily="34" charset="-122"/>
                <a:ea typeface="微软雅黑" panose="020B0503020204020204" pitchFamily="34" charset="-122"/>
                <a:cs typeface="微软雅黑" panose="020B0503020204020204" pitchFamily="34" charset="-122"/>
              </a:rPr>
              <a:t>. I was born in </a:t>
            </a:r>
            <a:r>
              <a:rPr lang="en-US" sz="2000" u="sng">
                <a:highlight>
                  <a:srgbClr val="0000FF"/>
                </a:highlight>
                <a:latin typeface="微软雅黑" panose="020B0503020204020204" pitchFamily="34" charset="-122"/>
                <a:ea typeface="微软雅黑" panose="020B0503020204020204" pitchFamily="34" charset="-122"/>
                <a:cs typeface="微软雅黑" panose="020B0503020204020204" pitchFamily="34" charset="-122"/>
              </a:rPr>
              <a:t>Au</a:t>
            </a:r>
            <a:r>
              <a:rPr lang="en-US" sz="2000">
                <a:latin typeface="微软雅黑" panose="020B0503020204020204" pitchFamily="34" charset="-122"/>
                <a:ea typeface="微软雅黑" panose="020B0503020204020204" pitchFamily="34" charset="-122"/>
                <a:cs typeface="微软雅黑" panose="020B0503020204020204" pitchFamily="34" charset="-122"/>
              </a:rPr>
              <a:t>gust, but my favorite season is </a:t>
            </a:r>
            <a:r>
              <a:rPr lang="en-US" sz="2000" u="sng">
                <a:latin typeface="微软雅黑" panose="020B0503020204020204" pitchFamily="34" charset="-122"/>
                <a:ea typeface="微软雅黑" panose="020B0503020204020204" pitchFamily="34" charset="-122"/>
                <a:cs typeface="微软雅黑" panose="020B0503020204020204" pitchFamily="34" charset="-122"/>
              </a:rPr>
              <a:t>au</a:t>
            </a:r>
            <a:r>
              <a:rPr lang="en-US" sz="2000">
                <a:latin typeface="微软雅黑" panose="020B0503020204020204" pitchFamily="34" charset="-122"/>
                <a:ea typeface="微软雅黑" panose="020B0503020204020204" pitchFamily="34" charset="-122"/>
                <a:cs typeface="微软雅黑" panose="020B0503020204020204" pitchFamily="34" charset="-122"/>
              </a:rPr>
              <a:t>tumn. I like to play basketb</a:t>
            </a:r>
            <a:r>
              <a:rPr lang="en-US" sz="2000" u="sng">
                <a:latin typeface="微软雅黑" panose="020B0503020204020204" pitchFamily="34" charset="-122"/>
                <a:ea typeface="微软雅黑" panose="020B0503020204020204" pitchFamily="34" charset="-122"/>
                <a:cs typeface="微软雅黑" panose="020B0503020204020204" pitchFamily="34" charset="-122"/>
              </a:rPr>
              <a:t>al</a:t>
            </a:r>
            <a:r>
              <a:rPr lang="en-US" sz="2000">
                <a:latin typeface="微软雅黑" panose="020B0503020204020204" pitchFamily="34" charset="-122"/>
                <a:ea typeface="微软雅黑" panose="020B0503020204020204" pitchFamily="34" charset="-122"/>
                <a:cs typeface="微软雅黑" panose="020B0503020204020204" pitchFamily="34" charset="-122"/>
              </a:rPr>
              <a:t>l and </a:t>
            </a:r>
            <a:r>
              <a:rPr lang="en-US" sz="2000" u="sng">
                <a:highlight>
                  <a:srgbClr val="FFFF00"/>
                </a:highlight>
                <a:latin typeface="微软雅黑" panose="020B0503020204020204" pitchFamily="34" charset="-122"/>
                <a:ea typeface="微软雅黑" panose="020B0503020204020204" pitchFamily="34" charset="-122"/>
                <a:cs typeface="微软雅黑" panose="020B0503020204020204" pitchFamily="34" charset="-122"/>
              </a:rPr>
              <a:t>c</a:t>
            </a:r>
            <a:r>
              <a:rPr lang="en-US" sz="2000">
                <a:latin typeface="微软雅黑" panose="020B0503020204020204" pitchFamily="34" charset="-122"/>
                <a:ea typeface="微软雅黑" panose="020B0503020204020204" pitchFamily="34" charset="-122"/>
                <a:cs typeface="微软雅黑" panose="020B0503020204020204" pitchFamily="34" charset="-122"/>
              </a:rPr>
              <a:t>ycle with my friends. I </a:t>
            </a:r>
            <a:r>
              <a:rPr lang="en-US" sz="2000" u="sng">
                <a:highlight>
                  <a:srgbClr val="FF00FF"/>
                </a:highlight>
                <a:latin typeface="微软雅黑" panose="020B0503020204020204" pitchFamily="34" charset="-122"/>
                <a:ea typeface="微软雅黑" panose="020B0503020204020204" pitchFamily="34" charset="-122"/>
                <a:cs typeface="微软雅黑" panose="020B0503020204020204" pitchFamily="34" charset="-122"/>
              </a:rPr>
              <a:t>al</a:t>
            </a:r>
            <a:r>
              <a:rPr lang="en-US" sz="2000">
                <a:latin typeface="微软雅黑" panose="020B0503020204020204" pitchFamily="34" charset="-122"/>
                <a:ea typeface="微软雅黑" panose="020B0503020204020204" pitchFamily="34" charset="-122"/>
                <a:cs typeface="微软雅黑" panose="020B0503020204020204" pitchFamily="34" charset="-122"/>
              </a:rPr>
              <a:t>so like to t</a:t>
            </a:r>
            <a:r>
              <a:rPr lang="en-US" sz="2000" u="sng">
                <a:latin typeface="微软雅黑" panose="020B0503020204020204" pitchFamily="34" charset="-122"/>
                <a:ea typeface="微软雅黑" panose="020B0503020204020204" pitchFamily="34" charset="-122"/>
                <a:cs typeface="微软雅黑" panose="020B0503020204020204" pitchFamily="34" charset="-122"/>
              </a:rPr>
              <a:t>al</a:t>
            </a:r>
            <a:r>
              <a:rPr lang="en-US" sz="2000">
                <a:latin typeface="微软雅黑" panose="020B0503020204020204" pitchFamily="34" charset="-122"/>
                <a:ea typeface="微软雅黑" panose="020B0503020204020204" pitchFamily="34" charset="-122"/>
                <a:cs typeface="微软雅黑" panose="020B0503020204020204" pitchFamily="34" charset="-122"/>
              </a:rPr>
              <a:t>k and l</a:t>
            </a:r>
            <a:r>
              <a:rPr lang="en-US" sz="2000" u="sng">
                <a:highlight>
                  <a:srgbClr val="FF0000"/>
                </a:highlight>
                <a:latin typeface="微软雅黑" panose="020B0503020204020204" pitchFamily="34" charset="-122"/>
                <a:ea typeface="微软雅黑" panose="020B0503020204020204" pitchFamily="34" charset="-122"/>
                <a:cs typeface="微软雅黑" panose="020B0503020204020204" pitchFamily="34" charset="-122"/>
              </a:rPr>
              <a:t>au</a:t>
            </a:r>
            <a:r>
              <a:rPr lang="en-US" sz="2000">
                <a:latin typeface="微软雅黑" panose="020B0503020204020204" pitchFamily="34" charset="-122"/>
                <a:ea typeface="微软雅黑" panose="020B0503020204020204" pitchFamily="34" charset="-122"/>
                <a:cs typeface="微软雅黑" panose="020B0503020204020204" pitchFamily="34" charset="-122"/>
              </a:rPr>
              <a:t>gh with my </a:t>
            </a:r>
            <a:r>
              <a:rPr lang="en-US" sz="2000" u="sng">
                <a:latin typeface="微软雅黑" panose="020B0503020204020204" pitchFamily="34" charset="-122"/>
                <a:ea typeface="微软雅黑" panose="020B0503020204020204" pitchFamily="34" charset="-122"/>
                <a:cs typeface="微软雅黑" panose="020B0503020204020204" pitchFamily="34" charset="-122"/>
              </a:rPr>
              <a:t>c</a:t>
            </a:r>
            <a:r>
              <a:rPr lang="en-US" sz="2000">
                <a:latin typeface="微软雅黑" panose="020B0503020204020204" pitchFamily="34" charset="-122"/>
                <a:ea typeface="微软雅黑" panose="020B0503020204020204" pitchFamily="34" charset="-122"/>
                <a:cs typeface="微软雅黑" panose="020B0503020204020204" pitchFamily="34" charset="-122"/>
              </a:rPr>
              <a:t>ousin Ja</a:t>
            </a:r>
            <a:r>
              <a:rPr lang="en-US" sz="2000" u="sng">
                <a:latin typeface="微软雅黑" panose="020B0503020204020204" pitchFamily="34" charset="-122"/>
                <a:ea typeface="微软雅黑" panose="020B0503020204020204" pitchFamily="34" charset="-122"/>
                <a:cs typeface="微软雅黑" panose="020B0503020204020204" pitchFamily="34" charset="-122"/>
              </a:rPr>
              <a:t>ck</a:t>
            </a:r>
            <a:r>
              <a:rPr lang="en-US" sz="2000">
                <a:latin typeface="微软雅黑" panose="020B0503020204020204" pitchFamily="34" charset="-122"/>
                <a:ea typeface="微软雅黑" panose="020B0503020204020204" pitchFamily="34" charset="-122"/>
                <a:cs typeface="微软雅黑" panose="020B0503020204020204" pitchFamily="34" charset="-122"/>
              </a:rPr>
              <a:t>. He is my </a:t>
            </a:r>
            <a:r>
              <a:rPr lang="en-US" sz="2000" u="sng">
                <a:latin typeface="微软雅黑" panose="020B0503020204020204" pitchFamily="34" charset="-122"/>
                <a:ea typeface="微软雅黑" panose="020B0503020204020204" pitchFamily="34" charset="-122"/>
                <a:cs typeface="微软雅黑" panose="020B0503020204020204" pitchFamily="34" charset="-122"/>
              </a:rPr>
              <a:t>au</a:t>
            </a:r>
            <a:r>
              <a:rPr lang="en-US" sz="2000">
                <a:latin typeface="微软雅黑" panose="020B0503020204020204" pitchFamily="34" charset="-122"/>
                <a:ea typeface="微软雅黑" panose="020B0503020204020204" pitchFamily="34" charset="-122"/>
                <a:cs typeface="微软雅黑" panose="020B0503020204020204" pitchFamily="34" charset="-122"/>
              </a:rPr>
              <a:t>nt’s son, </a:t>
            </a:r>
            <a:r>
              <a:rPr lang="en-US" sz="2000" u="sng">
                <a:latin typeface="微软雅黑" panose="020B0503020204020204" pitchFamily="34" charset="-122"/>
                <a:ea typeface="微软雅黑" panose="020B0503020204020204" pitchFamily="34" charset="-122"/>
                <a:cs typeface="微软雅黑" panose="020B0503020204020204" pitchFamily="34" charset="-122"/>
              </a:rPr>
              <a:t>al</a:t>
            </a:r>
            <a:r>
              <a:rPr lang="en-US" sz="2000">
                <a:latin typeface="微软雅黑" panose="020B0503020204020204" pitchFamily="34" charset="-122"/>
                <a:ea typeface="微软雅黑" panose="020B0503020204020204" pitchFamily="34" charset="-122"/>
                <a:cs typeface="微软雅黑" panose="020B0503020204020204" pitchFamily="34" charset="-122"/>
              </a:rPr>
              <a:t>so my best friend. We live in the same ni</a:t>
            </a:r>
            <a:r>
              <a:rPr lang="en-US" sz="2000" u="sng">
                <a:latin typeface="微软雅黑" panose="020B0503020204020204" pitchFamily="34" charset="-122"/>
                <a:ea typeface="微软雅黑" panose="020B0503020204020204" pitchFamily="34" charset="-122"/>
                <a:cs typeface="微软雅黑" panose="020B0503020204020204" pitchFamily="34" charset="-122"/>
              </a:rPr>
              <a:t>c</a:t>
            </a:r>
            <a:r>
              <a:rPr lang="en-US" sz="2000">
                <a:latin typeface="微软雅黑" panose="020B0503020204020204" pitchFamily="34" charset="-122"/>
                <a:ea typeface="微软雅黑" panose="020B0503020204020204" pitchFamily="34" charset="-122"/>
                <a:cs typeface="微软雅黑" panose="020B0503020204020204" pitchFamily="34" charset="-122"/>
              </a:rPr>
              <a:t>e </a:t>
            </a:r>
            <a:r>
              <a:rPr lang="en-US" sz="2000" u="sng">
                <a:latin typeface="微软雅黑" panose="020B0503020204020204" pitchFamily="34" charset="-122"/>
                <a:ea typeface="微软雅黑" panose="020B0503020204020204" pitchFamily="34" charset="-122"/>
                <a:cs typeface="微软雅黑" panose="020B0503020204020204" pitchFamily="34" charset="-122"/>
              </a:rPr>
              <a:t>c</a:t>
            </a:r>
            <a:r>
              <a:rPr lang="en-US" sz="2000">
                <a:latin typeface="微软雅黑" panose="020B0503020204020204" pitchFamily="34" charset="-122"/>
                <a:ea typeface="微软雅黑" panose="020B0503020204020204" pitchFamily="34" charset="-122"/>
                <a:cs typeface="微软雅黑" panose="020B0503020204020204" pitchFamily="34" charset="-122"/>
              </a:rPr>
              <a:t>ity and we </a:t>
            </a:r>
            <a:r>
              <a:rPr lang="en-US" sz="2000" u="sng">
                <a:latin typeface="微软雅黑" panose="020B0503020204020204" pitchFamily="34" charset="-122"/>
                <a:ea typeface="微软雅黑" panose="020B0503020204020204" pitchFamily="34" charset="-122"/>
                <a:cs typeface="微软雅黑" panose="020B0503020204020204" pitchFamily="34" charset="-122"/>
              </a:rPr>
              <a:t>al</a:t>
            </a:r>
            <a:r>
              <a:rPr lang="en-US" sz="2000">
                <a:latin typeface="微软雅黑" panose="020B0503020204020204" pitchFamily="34" charset="-122"/>
                <a:ea typeface="微软雅黑" panose="020B0503020204020204" pitchFamily="34" charset="-122"/>
                <a:cs typeface="微软雅黑" panose="020B0503020204020204" pitchFamily="34" charset="-122"/>
              </a:rPr>
              <a:t>ways care about each other.</a:t>
            </a:r>
            <a:endParaRPr lang="en-US" sz="20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 name="Lesson11">
            <a:hlinkClick r:id="" action="ppaction://media"/>
          </p:cNvPr>
          <p:cNvPicPr/>
          <p:nvPr>
            <a:audioFile r:link="rId6"/>
            <p:extLst>
              <p:ext uri="{DAA4B4D4-6D71-4841-9C94-3DE7FCFB9230}">
                <p14:media xmlns:p14="http://schemas.microsoft.com/office/powerpoint/2010/main" r:embed="rId7">
                  <p14:trim st="177038.000000" end="393861.000000"/>
                </p14:media>
              </p:ext>
            </p:extLst>
          </p:nvPr>
        </p:nvPicPr>
        <p:blipFill>
          <a:blip r:embed="rId8"/>
          <a:stretch>
            <a:fillRect/>
          </a:stretch>
        </p:blipFill>
        <p:spPr>
          <a:xfrm>
            <a:off x="6130925" y="1229995"/>
            <a:ext cx="619125" cy="6191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audio>
              <p:cMediaNode>
                <p:cTn id="2" fill="hold" display="1">
                  <p:stCondLst>
                    <p:cond delay="indefinite"/>
                  </p:stCondLst>
                  <p:endCondLst>
                    <p:cond evt="onStopAudio">
                      <p:tgtEl>
                        <p:sldTgt/>
                      </p:tgtEl>
                    </p:cond>
                  </p:endCondLst>
                </p:cTn>
                <p:tgtEl>
                  <p:spTgt spid="5"/>
                </p:tgtEl>
              </p:cMediaNode>
            </p:audio>
            <p:seq concurrent="1" nextAc="seek">
              <p:cTn id="3" restart="whenNotActive" fill="hold" evtFilter="cancelBubble" nodeType="interactiveSeq">
                <p:stCondLst>
                  <p:cond evt="onClick" delay="0">
                    <p:tgtEl>
                      <p:spTgt spid="5"/>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9838"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 name="文本框 18"/>
          <p:cNvSpPr txBox="1"/>
          <p:nvPr>
            <p:custDataLst>
              <p:tags r:id="rId1"/>
            </p:custDataLst>
          </p:nvPr>
        </p:nvSpPr>
        <p:spPr>
          <a:xfrm>
            <a:off x="1691005" y="972820"/>
            <a:ext cx="3138805" cy="669925"/>
          </a:xfrm>
          <a:prstGeom prst="roundRect">
            <a:avLst/>
          </a:prstGeom>
          <a:solidFill>
            <a:schemeClr val="bg1"/>
          </a:solidFill>
          <a:ln>
            <a:solidFill>
              <a:schemeClr val="accent1"/>
            </a:solidFill>
          </a:ln>
        </p:spPr>
        <p:txBody>
          <a:bodyPr wrap="square">
            <a:noAutofit/>
          </a:bodyPr>
          <a:p>
            <a:r>
              <a:rPr lang="en-US" altLang="zh-CN" sz="2400" b="1" dirty="0"/>
              <a:t>Learning </a:t>
            </a:r>
            <a:r>
              <a:rPr lang="en-US" altLang="zh-CN" sz="2400" b="1" dirty="0" err="1"/>
              <a:t>Activel</a:t>
            </a:r>
            <a:r>
              <a:rPr lang="en-US" altLang="zh-CN" sz="2400" b="1" dirty="0" err="1"/>
              <a:t>y</a:t>
            </a:r>
            <a:endParaRPr lang="en-US" altLang="zh-CN" sz="2400" b="1" dirty="0" err="1"/>
          </a:p>
        </p:txBody>
      </p:sp>
      <p:pic>
        <p:nvPicPr>
          <p:cNvPr id="14" name="图片 13"/>
          <p:cNvPicPr>
            <a:picLocks noChangeAspect="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8301355" y="542925"/>
            <a:ext cx="1992630" cy="1470660"/>
          </a:xfrm>
          <a:prstGeom prst="rect">
            <a:avLst/>
          </a:prstGeom>
        </p:spPr>
      </p:pic>
      <p:sp>
        <p:nvSpPr>
          <p:cNvPr id="3" name="文本框 2"/>
          <p:cNvSpPr txBox="1"/>
          <p:nvPr/>
        </p:nvSpPr>
        <p:spPr>
          <a:xfrm>
            <a:off x="946150" y="1809115"/>
            <a:ext cx="9716135" cy="398780"/>
          </a:xfrm>
          <a:prstGeom prst="rect">
            <a:avLst/>
          </a:prstGeom>
          <a:noFill/>
        </p:spPr>
        <p:txBody>
          <a:bodyPr wrap="square" rtlCol="0">
            <a:spAutoFit/>
          </a:bodyPr>
          <a:p>
            <a:r>
              <a:rPr lang="en-US" altLang="zh-CN" sz="200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a:t>
            </a:r>
            <a:r>
              <a:rPr lang="en-US" sz="2000">
                <a:latin typeface="微软雅黑" panose="020B0503020204020204" pitchFamily="34" charset="-122"/>
                <a:ea typeface="微软雅黑" panose="020B0503020204020204" pitchFamily="34" charset="-122"/>
                <a:cs typeface="微软雅黑" panose="020B0503020204020204" pitchFamily="34" charset="-122"/>
              </a:rPr>
              <a:t>Fill in the table.</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填表格</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custDataLst>
              <p:tags r:id="rId4"/>
            </p:custDataLst>
          </p:nvPr>
        </p:nvSpPr>
        <p:spPr>
          <a:xfrm>
            <a:off x="1106170" y="2108835"/>
            <a:ext cx="9716135" cy="1938020"/>
          </a:xfrm>
          <a:prstGeom prst="rect">
            <a:avLst/>
          </a:prstGeom>
          <a:noFill/>
        </p:spPr>
        <p:txBody>
          <a:bodyPr wrap="square" rtlCol="0">
            <a:spAutoFit/>
          </a:bodyPr>
          <a:p>
            <a:pPr indent="0" fontAlgn="auto">
              <a:lnSpc>
                <a:spcPct val="150000"/>
              </a:lnSpc>
            </a:pPr>
            <a:r>
              <a:rPr lang="en-US" sz="2000">
                <a:latin typeface="微软雅黑" panose="020B0503020204020204" pitchFamily="34" charset="-122"/>
                <a:ea typeface="微软雅黑" panose="020B0503020204020204" pitchFamily="34" charset="-122"/>
                <a:cs typeface="微软雅黑" panose="020B0503020204020204" pitchFamily="34" charset="-122"/>
              </a:rPr>
              <a:t>   My name is Dick. I was born in August, but my favorite season is autumn. I like to play basketball and cycle with my friends. I also like to talk and laugh with my cousin Jack. He is my aunt’s son, also my best friend. We live in the same nice city and we always care about each other.</a:t>
            </a:r>
            <a:endParaRPr lang="en-US" sz="2000">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5" name="表格 4"/>
          <p:cNvGraphicFramePr>
            <a:graphicFrameLocks noGrp="1"/>
          </p:cNvGraphicFramePr>
          <p:nvPr>
            <p:custDataLst>
              <p:tags r:id="rId5"/>
            </p:custDataLst>
          </p:nvPr>
        </p:nvGraphicFramePr>
        <p:xfrm>
          <a:off x="946150" y="4046855"/>
          <a:ext cx="10182226" cy="1337310"/>
        </p:xfrm>
        <a:graphic>
          <a:graphicData uri="http://schemas.openxmlformats.org/drawingml/2006/table">
            <a:tbl>
              <a:tblPr/>
              <a:tblGrid>
                <a:gridCol w="1096645"/>
                <a:gridCol w="1180465"/>
                <a:gridCol w="1241425"/>
                <a:gridCol w="1296670"/>
                <a:gridCol w="2634615"/>
                <a:gridCol w="1366203"/>
                <a:gridCol w="1366203"/>
              </a:tblGrid>
              <a:tr h="579120">
                <a:tc gridSpan="2">
                  <a:txBody>
                    <a:bodyPr/>
                    <a:p>
                      <a:pPr algn="ctr" fontAlgn="b" latinLnBrk="0"/>
                      <a:r>
                        <a:rPr lang="en-US" sz="3200" dirty="0">
                          <a:solidFill>
                            <a:srgbClr val="FF0000"/>
                          </a:solidFill>
                          <a:effectLst/>
                          <a:latin typeface="微软雅黑" panose="020B0503020204020204" pitchFamily="34" charset="-122"/>
                          <a:ea typeface="微软雅黑" panose="020B0503020204020204" pitchFamily="34" charset="-122"/>
                          <a:sym typeface="+mn-ea"/>
                        </a:rPr>
                        <a:t>/ɔ:/</a:t>
                      </a:r>
                      <a:endParaRPr lang="en-US" sz="3200" b="0" dirty="0">
                        <a:solidFill>
                          <a:srgbClr val="FF000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a:tcPr/>
                </a:tc>
                <a:tc gridSpan="2">
                  <a:txBody>
                    <a:bodyPr/>
                    <a:p>
                      <a:pPr algn="ctr" fontAlgn="b" latinLnBrk="0"/>
                      <a:r>
                        <a:rPr lang="en-US" sz="3200" dirty="0">
                          <a:solidFill>
                            <a:srgbClr val="FF0000"/>
                          </a:solidFill>
                          <a:effectLst/>
                          <a:latin typeface="微软雅黑" panose="020B0503020204020204" pitchFamily="34" charset="-122"/>
                          <a:ea typeface="微软雅黑" panose="020B0503020204020204" pitchFamily="34" charset="-122"/>
                          <a:sym typeface="+mn-ea"/>
                        </a:rPr>
                        <a:t>/ɔ:l</a:t>
                      </a:r>
                      <a:r>
                        <a:rPr lang="en-US" altLang="zh-CN" sz="3200" b="1">
                          <a:solidFill>
                            <a:srgbClr val="FF0000"/>
                          </a:solidFill>
                          <a:latin typeface="Times New Roman" panose="02020603050405020304" pitchFamily="18" charset="0"/>
                          <a:cs typeface="Times New Roman" panose="02020603050405020304" pitchFamily="18" charset="0"/>
                          <a:sym typeface="+mn-ea"/>
                        </a:rPr>
                        <a:t>/</a:t>
                      </a:r>
                      <a:endParaRPr lang="en-US" sz="3200" b="0" dirty="0">
                        <a:solidFill>
                          <a:srgbClr val="FF000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p>
                      <a:pPr algn="ctr" fontAlgn="b" latinLnBrk="0"/>
                      <a:endParaRPr lang="en-US" sz="3200" b="0">
                        <a:solidFill>
                          <a:srgbClr val="00B0F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gridSpan="2">
                  <a:txBody>
                    <a:bodyPr/>
                    <a:p>
                      <a:pPr algn="ctr" fontAlgn="b" latinLnBrk="0"/>
                      <a:r>
                        <a:rPr lang="en-US" sz="3200" dirty="0">
                          <a:solidFill>
                            <a:srgbClr val="00B0F0"/>
                          </a:solidFill>
                          <a:effectLst/>
                          <a:latin typeface="微软雅黑" panose="020B0503020204020204" pitchFamily="34" charset="-122"/>
                          <a:ea typeface="微软雅黑" panose="020B0503020204020204" pitchFamily="34" charset="-122"/>
                          <a:sym typeface="+mn-ea"/>
                        </a:rPr>
                        <a:t>/k/</a:t>
                      </a:r>
                      <a:endParaRPr lang="en-US" sz="3200" b="0">
                        <a:solidFill>
                          <a:srgbClr val="00B0F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758190">
                <a:tc>
                  <a:txBody>
                    <a:bodyPr/>
                    <a:p>
                      <a:pPr algn="ctr" fontAlgn="b" latinLnBrk="0"/>
                      <a:r>
                        <a:rPr lang="en-US" sz="3200" b="0" dirty="0">
                          <a:solidFill>
                            <a:srgbClr val="FF0000"/>
                          </a:solidFill>
                          <a:effectLst/>
                          <a:latin typeface="微软雅黑" panose="020B0503020204020204" pitchFamily="34" charset="-122"/>
                          <a:ea typeface="微软雅黑" panose="020B0503020204020204" pitchFamily="34" charset="-122"/>
                        </a:rPr>
                        <a:t>au</a:t>
                      </a:r>
                      <a:endParaRPr lang="en-US" sz="3200" b="0" dirty="0">
                        <a:solidFill>
                          <a:srgbClr val="FF000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p>
                      <a:pPr algn="ctr" fontAlgn="b" latinLnBrk="0"/>
                      <a:endParaRPr lang="en-US" sz="3200" b="0" dirty="0">
                        <a:solidFill>
                          <a:srgbClr val="FF000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p>
                      <a:pPr algn="ctr" fontAlgn="b" latinLnBrk="0"/>
                      <a:endParaRPr lang="en-US" sz="3200" b="0">
                        <a:solidFill>
                          <a:srgbClr val="FF000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p>
                      <a:pPr algn="ctr" fontAlgn="b" latinLnBrk="0"/>
                      <a:r>
                        <a:rPr lang="en-US" sz="3200" b="0" dirty="0">
                          <a:solidFill>
                            <a:srgbClr val="FF0000"/>
                          </a:solidFill>
                          <a:effectLst/>
                          <a:latin typeface="微软雅黑" panose="020B0503020204020204" pitchFamily="34" charset="-122"/>
                          <a:ea typeface="微软雅黑" panose="020B0503020204020204" pitchFamily="34" charset="-122"/>
                        </a:rPr>
                        <a:t>au</a:t>
                      </a:r>
                      <a:endParaRPr lang="en-US" sz="3200" b="0" dirty="0">
                        <a:solidFill>
                          <a:srgbClr val="FF000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p>
                      <a:pPr algn="ctr" fontAlgn="b" latinLnBrk="0"/>
                      <a:r>
                        <a:rPr lang="en-US" sz="3200">
                          <a:solidFill>
                            <a:srgbClr val="00B0F0"/>
                          </a:solidFill>
                          <a:effectLst/>
                          <a:latin typeface="微软雅黑" panose="020B0503020204020204" pitchFamily="34" charset="-122"/>
                          <a:ea typeface="微软雅黑" panose="020B0503020204020204" pitchFamily="34" charset="-122"/>
                          <a:sym typeface="+mn-ea"/>
                        </a:rPr>
                        <a:t>c+</a:t>
                      </a:r>
                      <a:r>
                        <a:rPr lang="en-US" sz="3200" u="sng">
                          <a:solidFill>
                            <a:srgbClr val="00B0F0"/>
                          </a:solidFill>
                          <a:effectLst/>
                          <a:latin typeface="微软雅黑" panose="020B0503020204020204" pitchFamily="34" charset="-122"/>
                          <a:ea typeface="微软雅黑" panose="020B0503020204020204" pitchFamily="34" charset="-122"/>
                          <a:sym typeface="+mn-ea"/>
                        </a:rPr>
                        <a:t>    </a:t>
                      </a:r>
                      <a:r>
                        <a:rPr lang="en-US" sz="3200">
                          <a:solidFill>
                            <a:srgbClr val="00B0F0"/>
                          </a:solidFill>
                          <a:effectLst/>
                          <a:latin typeface="微软雅黑" panose="020B0503020204020204" pitchFamily="34" charset="-122"/>
                          <a:ea typeface="微软雅黑" panose="020B0503020204020204" pitchFamily="34" charset="-122"/>
                          <a:sym typeface="+mn-ea"/>
                        </a:rPr>
                        <a:t>/</a:t>
                      </a:r>
                      <a:r>
                        <a:rPr lang="en-US" sz="3200" u="sng">
                          <a:solidFill>
                            <a:srgbClr val="00B0F0"/>
                          </a:solidFill>
                          <a:effectLst/>
                          <a:latin typeface="微软雅黑" panose="020B0503020204020204" pitchFamily="34" charset="-122"/>
                          <a:ea typeface="微软雅黑" panose="020B0503020204020204" pitchFamily="34" charset="-122"/>
                          <a:sym typeface="+mn-ea"/>
                        </a:rPr>
                        <a:t>     </a:t>
                      </a:r>
                      <a:r>
                        <a:rPr lang="en-US" sz="3200">
                          <a:solidFill>
                            <a:srgbClr val="00B0F0"/>
                          </a:solidFill>
                          <a:effectLst/>
                          <a:latin typeface="微软雅黑" panose="020B0503020204020204" pitchFamily="34" charset="-122"/>
                          <a:ea typeface="微软雅黑" panose="020B0503020204020204" pitchFamily="34" charset="-122"/>
                          <a:sym typeface="+mn-ea"/>
                        </a:rPr>
                        <a:t>/y</a:t>
                      </a:r>
                      <a:endParaRPr lang="en-US" sz="3200" b="0" dirty="0">
                        <a:solidFill>
                          <a:srgbClr val="00B0F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p>
                      <a:pPr algn="ctr" fontAlgn="b" latinLnBrk="0"/>
                      <a:endParaRPr lang="en-US" sz="3200" b="0" dirty="0">
                        <a:solidFill>
                          <a:srgbClr val="00B0F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p>
                      <a:pPr algn="ctr" fontAlgn="b" latinLnBrk="0">
                        <a:buNone/>
                      </a:pPr>
                      <a:endParaRPr lang="en-US" altLang="en-US" sz="3200" b="0" dirty="0">
                        <a:solidFill>
                          <a:srgbClr val="00B0F0"/>
                        </a:solidFill>
                        <a:effectLst/>
                        <a:latin typeface="微软雅黑" panose="020B0503020204020204" pitchFamily="34" charset="-122"/>
                        <a:ea typeface="微软雅黑" panose="020B0503020204020204" pitchFamily="34" charset="-122"/>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bl>
          </a:graphicData>
        </a:graphic>
      </p:graphicFrame>
      <p:sp>
        <p:nvSpPr>
          <p:cNvPr id="6" name="文本框 5"/>
          <p:cNvSpPr txBox="1"/>
          <p:nvPr/>
        </p:nvSpPr>
        <p:spPr>
          <a:xfrm>
            <a:off x="1087120" y="5671185"/>
            <a:ext cx="10165080" cy="368300"/>
          </a:xfrm>
          <a:prstGeom prst="rect">
            <a:avLst/>
          </a:prstGeom>
          <a:noFill/>
        </p:spPr>
        <p:txBody>
          <a:bodyPr wrap="square" rtlCol="0">
            <a:spAutoFit/>
          </a:bodyPr>
          <a:p>
            <a:r>
              <a:rPr lang="zh-CN" altLang="en-US"/>
              <a:t>相同的字母组合发音不一定相同。如：</a:t>
            </a:r>
            <a:r>
              <a:rPr lang="en-US" altLang="zh-CN"/>
              <a:t>talk/tɔ:k/--also/</a:t>
            </a:r>
            <a:r>
              <a:rPr lang="en-US" altLang="zh-CN">
                <a:latin typeface="微软雅黑" panose="020B0503020204020204" pitchFamily="34" charset="-122"/>
                <a:ea typeface="微软雅黑" panose="020B0503020204020204" pitchFamily="34" charset="-122"/>
              </a:rPr>
              <a:t>'ɔ:lsəʊ/</a:t>
            </a:r>
            <a:r>
              <a:rPr lang="zh-CN" altLang="en-US">
                <a:latin typeface="微软雅黑" panose="020B0503020204020204" pitchFamily="34" charset="-122"/>
                <a:ea typeface="微软雅黑" panose="020B0503020204020204" pitchFamily="34" charset="-122"/>
              </a:rPr>
              <a:t>，</a:t>
            </a:r>
            <a:r>
              <a:rPr lang="en-US" altLang="zh-CN">
                <a:latin typeface="微软雅黑" panose="020B0503020204020204" pitchFamily="34" charset="-122"/>
                <a:ea typeface="微软雅黑" panose="020B0503020204020204" pitchFamily="34" charset="-122"/>
              </a:rPr>
              <a:t>autumu/'ɔ:təm/--laugh/lɑːf/</a:t>
            </a:r>
            <a:r>
              <a:rPr lang="zh-CN" altLang="en-US">
                <a:latin typeface="微软雅黑" panose="020B0503020204020204" pitchFamily="34" charset="-122"/>
                <a:ea typeface="微软雅黑" panose="020B0503020204020204" pitchFamily="34" charset="-122"/>
              </a:rPr>
              <a:t>。</a:t>
            </a:r>
            <a:endParaRPr lang="zh-CN" altLang="en-US">
              <a:latin typeface="微软雅黑" panose="020B0503020204020204" pitchFamily="34" charset="-122"/>
              <a:ea typeface="微软雅黑" panose="020B0503020204020204" pitchFamily="34" charset="-122"/>
            </a:endParaRPr>
          </a:p>
        </p:txBody>
      </p:sp>
      <p:sp>
        <p:nvSpPr>
          <p:cNvPr id="7" name="文本框 6"/>
          <p:cNvSpPr txBox="1"/>
          <p:nvPr/>
        </p:nvSpPr>
        <p:spPr>
          <a:xfrm>
            <a:off x="2360295" y="4734560"/>
            <a:ext cx="629920" cy="583565"/>
          </a:xfrm>
          <a:prstGeom prst="rect">
            <a:avLst/>
          </a:prstGeom>
          <a:noFill/>
        </p:spPr>
        <p:txBody>
          <a:bodyPr wrap="square" rtlCol="0">
            <a:spAutoFit/>
          </a:bodyPr>
          <a:p>
            <a:r>
              <a:rPr lang="en-US" altLang="zh-CN" sz="3200">
                <a:solidFill>
                  <a:srgbClr val="C00000"/>
                </a:solidFill>
                <a:latin typeface="微软雅黑" panose="020B0503020204020204" pitchFamily="34" charset="-122"/>
                <a:ea typeface="微软雅黑" panose="020B0503020204020204" pitchFamily="34" charset="-122"/>
              </a:rPr>
              <a:t>al</a:t>
            </a:r>
            <a:endParaRPr lang="en-US" altLang="zh-CN" sz="3200">
              <a:solidFill>
                <a:srgbClr val="C00000"/>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3500755" y="4737100"/>
            <a:ext cx="629920" cy="583565"/>
          </a:xfrm>
          <a:prstGeom prst="rect">
            <a:avLst/>
          </a:prstGeom>
          <a:noFill/>
        </p:spPr>
        <p:txBody>
          <a:bodyPr wrap="square" rtlCol="0">
            <a:spAutoFit/>
          </a:bodyPr>
          <a:p>
            <a:r>
              <a:rPr lang="en-US" altLang="zh-CN" sz="3200">
                <a:solidFill>
                  <a:srgbClr val="C00000"/>
                </a:solidFill>
                <a:latin typeface="微软雅黑" panose="020B0503020204020204" pitchFamily="34" charset="-122"/>
                <a:ea typeface="微软雅黑" panose="020B0503020204020204" pitchFamily="34" charset="-122"/>
              </a:rPr>
              <a:t>al</a:t>
            </a:r>
            <a:endParaRPr lang="en-US" altLang="zh-CN" sz="3200">
              <a:solidFill>
                <a:srgbClr val="C00000"/>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6522720" y="4739640"/>
            <a:ext cx="629920" cy="583565"/>
          </a:xfrm>
          <a:prstGeom prst="rect">
            <a:avLst/>
          </a:prstGeom>
          <a:noFill/>
        </p:spPr>
        <p:txBody>
          <a:bodyPr wrap="square" rtlCol="0">
            <a:spAutoFit/>
          </a:bodyPr>
          <a:p>
            <a:r>
              <a:rPr lang="en-US" altLang="zh-CN" sz="3200">
                <a:solidFill>
                  <a:schemeClr val="tx1"/>
                </a:solidFill>
                <a:latin typeface="微软雅黑" panose="020B0503020204020204" pitchFamily="34" charset="-122"/>
                <a:ea typeface="微软雅黑" panose="020B0503020204020204" pitchFamily="34" charset="-122"/>
              </a:rPr>
              <a:t>e</a:t>
            </a:r>
            <a:endParaRPr lang="en-US" altLang="zh-CN" sz="3200">
              <a:solidFill>
                <a:schemeClr val="tx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7292340" y="4753610"/>
            <a:ext cx="629920" cy="583565"/>
          </a:xfrm>
          <a:prstGeom prst="rect">
            <a:avLst/>
          </a:prstGeom>
          <a:noFill/>
        </p:spPr>
        <p:txBody>
          <a:bodyPr wrap="square" rtlCol="0">
            <a:spAutoFit/>
          </a:bodyPr>
          <a:p>
            <a:r>
              <a:rPr lang="en-US" altLang="zh-CN" sz="3200">
                <a:solidFill>
                  <a:schemeClr val="tx1"/>
                </a:solidFill>
                <a:latin typeface="微软雅黑" panose="020B0503020204020204" pitchFamily="34" charset="-122"/>
                <a:ea typeface="微软雅黑" panose="020B0503020204020204" pitchFamily="34" charset="-122"/>
              </a:rPr>
              <a:t>i</a:t>
            </a:r>
            <a:endParaRPr lang="en-US" altLang="zh-CN" sz="3200">
              <a:solidFill>
                <a:schemeClr val="tx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6662420" y="4101465"/>
            <a:ext cx="821055" cy="583565"/>
          </a:xfrm>
          <a:prstGeom prst="rect">
            <a:avLst/>
          </a:prstGeom>
          <a:noFill/>
        </p:spPr>
        <p:txBody>
          <a:bodyPr wrap="square" rtlCol="0">
            <a:spAutoFit/>
          </a:bodyPr>
          <a:p>
            <a:r>
              <a:rPr lang="en-US" altLang="zh-CN" sz="3200">
                <a:solidFill>
                  <a:schemeClr val="accent1"/>
                </a:solidFill>
                <a:latin typeface="微软雅黑" panose="020B0503020204020204" pitchFamily="34" charset="-122"/>
                <a:ea typeface="微软雅黑" panose="020B0503020204020204" pitchFamily="34" charset="-122"/>
              </a:rPr>
              <a:t>/s/</a:t>
            </a:r>
            <a:endParaRPr lang="en-US" altLang="zh-CN" sz="3200">
              <a:solidFill>
                <a:schemeClr val="accent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8815705" y="4757420"/>
            <a:ext cx="629920" cy="583565"/>
          </a:xfrm>
          <a:prstGeom prst="rect">
            <a:avLst/>
          </a:prstGeom>
          <a:noFill/>
        </p:spPr>
        <p:txBody>
          <a:bodyPr wrap="square" rtlCol="0">
            <a:spAutoFit/>
          </a:bodyPr>
          <a:p>
            <a:r>
              <a:rPr lang="en-US" altLang="zh-CN" sz="3200">
                <a:solidFill>
                  <a:schemeClr val="tx1"/>
                </a:solidFill>
                <a:latin typeface="微软雅黑" panose="020B0503020204020204" pitchFamily="34" charset="-122"/>
                <a:ea typeface="微软雅黑" panose="020B0503020204020204" pitchFamily="34" charset="-122"/>
              </a:rPr>
              <a:t>c</a:t>
            </a:r>
            <a:endParaRPr lang="en-US" altLang="zh-CN" sz="3200">
              <a:solidFill>
                <a:schemeClr val="tx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10192385" y="4784090"/>
            <a:ext cx="629920" cy="583565"/>
          </a:xfrm>
          <a:prstGeom prst="rect">
            <a:avLst/>
          </a:prstGeom>
          <a:noFill/>
        </p:spPr>
        <p:txBody>
          <a:bodyPr wrap="square" rtlCol="0">
            <a:spAutoFit/>
          </a:bodyPr>
          <a:p>
            <a:r>
              <a:rPr lang="en-US" altLang="zh-CN" sz="3200">
                <a:solidFill>
                  <a:schemeClr val="tx1"/>
                </a:solidFill>
                <a:latin typeface="微软雅黑" panose="020B0503020204020204" pitchFamily="34" charset="-122"/>
                <a:ea typeface="微软雅黑" panose="020B0503020204020204" pitchFamily="34" charset="-122"/>
              </a:rPr>
              <a:t>ck</a:t>
            </a:r>
            <a:endParaRPr lang="en-US" altLang="zh-CN" sz="320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8" grpId="0"/>
      <p:bldP spid="8" grpId="1"/>
      <p:bldP spid="9" grpId="0"/>
      <p:bldP spid="9" grpId="1"/>
      <p:bldP spid="11" grpId="0"/>
      <p:bldP spid="11" grpId="1"/>
      <p:bldP spid="12" grpId="0"/>
      <p:bldP spid="12" grpId="1"/>
      <p:bldP spid="15" grpId="0"/>
      <p:bldP spid="15" grpId="1"/>
      <p:bldP spid="16" grpId="0"/>
      <p:bldP spid="16"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785053" y="857258"/>
            <a:ext cx="10140059" cy="521970"/>
          </a:xfrm>
          <a:prstGeom prst="rect">
            <a:avLst/>
          </a:prstGeom>
          <a:noFill/>
        </p:spPr>
        <p:txBody>
          <a:bodyPr wrap="square">
            <a:spAutoFit/>
          </a:bodyPr>
          <a:lstStyle/>
          <a:p>
            <a:r>
              <a:rPr lang="en-US" altLang="zh-CN" sz="2800" dirty="0">
                <a:latin typeface="微软雅黑" panose="020B0503020204020204" pitchFamily="34" charset="-122"/>
                <a:ea typeface="微软雅黑" panose="020B0503020204020204" pitchFamily="34" charset="-122"/>
              </a:rPr>
              <a:t>2</a:t>
            </a:r>
            <a:r>
              <a:rPr lang="zh-CN" altLang="en-US" sz="2800" dirty="0">
                <a:latin typeface="微软雅黑" panose="020B0503020204020204" pitchFamily="34" charset="-122"/>
                <a:ea typeface="微软雅黑" panose="020B0503020204020204" pitchFamily="34" charset="-122"/>
              </a:rPr>
              <a:t>、</a:t>
            </a:r>
            <a:r>
              <a:rPr lang="en-US" altLang="zh-CN" sz="2800" dirty="0">
                <a:latin typeface="微软雅黑" panose="020B0503020204020204" pitchFamily="34" charset="-122"/>
                <a:ea typeface="微软雅黑" panose="020B0503020204020204" pitchFamily="34" charset="-122"/>
              </a:rPr>
              <a:t> Read and think.</a:t>
            </a:r>
            <a:r>
              <a:rPr lang="zh-CN" altLang="en-US" sz="2800" dirty="0">
                <a:latin typeface="微软雅黑" panose="020B0503020204020204" pitchFamily="34" charset="-122"/>
                <a:ea typeface="微软雅黑" panose="020B0503020204020204" pitchFamily="34" charset="-122"/>
              </a:rPr>
              <a:t>读一读，想一想。</a:t>
            </a:r>
            <a:endParaRPr lang="zh-CN" altLang="en-US" sz="2800" dirty="0">
              <a:latin typeface="微软雅黑" panose="020B0503020204020204" pitchFamily="34" charset="-122"/>
              <a:ea typeface="微软雅黑" panose="020B0503020204020204" pitchFamily="34" charset="-122"/>
            </a:endParaRPr>
          </a:p>
        </p:txBody>
      </p:sp>
      <p:sp>
        <p:nvSpPr>
          <p:cNvPr id="82" name="文本框 81"/>
          <p:cNvSpPr txBox="1"/>
          <p:nvPr/>
        </p:nvSpPr>
        <p:spPr>
          <a:xfrm>
            <a:off x="881380" y="1576705"/>
            <a:ext cx="496570" cy="645160"/>
          </a:xfrm>
          <a:prstGeom prst="rect">
            <a:avLst/>
          </a:prstGeom>
          <a:noFill/>
        </p:spPr>
        <p:txBody>
          <a:bodyPr wrap="square">
            <a:spAutoFit/>
          </a:bodyPr>
          <a:lstStyle/>
          <a:p>
            <a:pPr algn="r"/>
            <a:r>
              <a:rPr lang="en-US" altLang="zh-CN" sz="3600" dirty="0"/>
              <a:t>1)</a:t>
            </a:r>
            <a:endParaRPr lang="en-US" altLang="zh-CN" sz="3600" dirty="0"/>
          </a:p>
        </p:txBody>
      </p:sp>
      <p:sp>
        <p:nvSpPr>
          <p:cNvPr id="19" name="文本框 18"/>
          <p:cNvSpPr txBox="1"/>
          <p:nvPr>
            <p:custDataLst>
              <p:tags r:id="rId1"/>
            </p:custDataLst>
          </p:nvPr>
        </p:nvSpPr>
        <p:spPr>
          <a:xfrm>
            <a:off x="3549015" y="2722245"/>
            <a:ext cx="1031240" cy="554990"/>
          </a:xfrm>
          <a:prstGeom prst="roundRect">
            <a:avLst/>
          </a:prstGeom>
          <a:solidFill>
            <a:schemeClr val="bg1"/>
          </a:solidFill>
          <a:ln>
            <a:solidFill>
              <a:schemeClr val="accent1"/>
            </a:solidFill>
          </a:ln>
        </p:spPr>
        <p:txBody>
          <a:bodyPr wrap="square">
            <a:noAutofit/>
          </a:bodyPr>
          <a:p>
            <a:pPr algn="ctr"/>
            <a:r>
              <a:rPr lang="en-US" altLang="zh-CN" sz="2400" b="1" dirty="0" err="1">
                <a:latin typeface="微软雅黑" panose="020B0503020204020204" pitchFamily="34" charset="-122"/>
                <a:ea typeface="微软雅黑" panose="020B0503020204020204" pitchFamily="34" charset="-122"/>
              </a:rPr>
              <a:t>/'s</a:t>
            </a:r>
            <a:r>
              <a:rPr lang="en-US" altLang="zh-CN" sz="2400" b="1" dirty="0" err="1">
                <a:solidFill>
                  <a:srgbClr val="FF0000"/>
                </a:solidFill>
                <a:latin typeface="微软雅黑" panose="020B0503020204020204" pitchFamily="34" charset="-122"/>
                <a:ea typeface="微软雅黑" panose="020B0503020204020204" pitchFamily="34" charset="-122"/>
              </a:rPr>
              <a:t>ɪ</a:t>
            </a:r>
            <a:r>
              <a:rPr lang="en-US" altLang="zh-CN" sz="2400" b="1" dirty="0" err="1">
                <a:latin typeface="微软雅黑" panose="020B0503020204020204" pitchFamily="34" charset="-122"/>
                <a:ea typeface="微软雅黑" panose="020B0503020204020204" pitchFamily="34" charset="-122"/>
              </a:rPr>
              <a:t>/</a:t>
            </a:r>
            <a:endParaRPr lang="en-US" altLang="zh-CN" sz="2400" b="1" dirty="0" err="1">
              <a:latin typeface="微软雅黑" panose="020B0503020204020204" pitchFamily="34" charset="-122"/>
              <a:ea typeface="微软雅黑" panose="020B0503020204020204" pitchFamily="34" charset="-122"/>
            </a:endParaRPr>
          </a:p>
        </p:txBody>
      </p:sp>
      <p:sp>
        <p:nvSpPr>
          <p:cNvPr id="2" name="文本框 1"/>
          <p:cNvSpPr txBox="1"/>
          <p:nvPr>
            <p:custDataLst>
              <p:tags r:id="rId2"/>
            </p:custDataLst>
          </p:nvPr>
        </p:nvSpPr>
        <p:spPr>
          <a:xfrm>
            <a:off x="4701540" y="2716530"/>
            <a:ext cx="1025525" cy="554990"/>
          </a:xfrm>
          <a:prstGeom prst="roundRect">
            <a:avLst/>
          </a:prstGeom>
          <a:solidFill>
            <a:schemeClr val="bg1"/>
          </a:solidFill>
          <a:ln>
            <a:solidFill>
              <a:schemeClr val="accent1"/>
            </a:solidFill>
          </a:ln>
        </p:spPr>
        <p:txBody>
          <a:bodyPr wrap="square">
            <a:noAutofit/>
          </a:bodyPr>
          <a:p>
            <a:pPr algn="ctr"/>
            <a:r>
              <a:rPr lang="en-US" altLang="zh-CN" sz="2400" b="1" dirty="0" err="1">
                <a:latin typeface="微软雅黑" panose="020B0503020204020204" pitchFamily="34" charset="-122"/>
                <a:ea typeface="微软雅黑" panose="020B0503020204020204" pitchFamily="34" charset="-122"/>
              </a:rPr>
              <a:t>/t</a:t>
            </a:r>
            <a:r>
              <a:rPr lang="en-US" altLang="zh-CN" sz="2400" b="1" dirty="0" err="1">
                <a:solidFill>
                  <a:srgbClr val="FF0000"/>
                </a:solidFill>
                <a:latin typeface="微软雅黑" panose="020B0503020204020204" pitchFamily="34" charset="-122"/>
                <a:ea typeface="微软雅黑" panose="020B0503020204020204" pitchFamily="34" charset="-122"/>
              </a:rPr>
              <a:t>i</a:t>
            </a:r>
            <a:r>
              <a:rPr lang="en-US" altLang="zh-CN" sz="2400" b="1" dirty="0" err="1">
                <a:latin typeface="微软雅黑" panose="020B0503020204020204" pitchFamily="34" charset="-122"/>
                <a:ea typeface="微软雅黑" panose="020B0503020204020204" pitchFamily="34" charset="-122"/>
              </a:rPr>
              <a:t>/</a:t>
            </a:r>
            <a:endParaRPr lang="en-US" altLang="zh-CN" sz="2400" b="1" dirty="0" err="1">
              <a:latin typeface="微软雅黑" panose="020B0503020204020204" pitchFamily="34" charset="-122"/>
              <a:ea typeface="微软雅黑" panose="020B0503020204020204" pitchFamily="34" charset="-122"/>
            </a:endParaRPr>
          </a:p>
        </p:txBody>
      </p:sp>
      <p:sp>
        <p:nvSpPr>
          <p:cNvPr id="3" name="文本框 2"/>
          <p:cNvSpPr txBox="1"/>
          <p:nvPr>
            <p:custDataLst>
              <p:tags r:id="rId3"/>
            </p:custDataLst>
          </p:nvPr>
        </p:nvSpPr>
        <p:spPr>
          <a:xfrm>
            <a:off x="3549650" y="3512820"/>
            <a:ext cx="1030605" cy="554990"/>
          </a:xfrm>
          <a:prstGeom prst="roundRect">
            <a:avLst/>
          </a:prstGeom>
          <a:solidFill>
            <a:schemeClr val="bg1"/>
          </a:solidFill>
          <a:ln>
            <a:solidFill>
              <a:schemeClr val="accent1"/>
            </a:solidFill>
          </a:ln>
        </p:spPr>
        <p:txBody>
          <a:bodyPr wrap="square">
            <a:noAutofit/>
          </a:bodyPr>
          <a:p>
            <a:pPr algn="ctr"/>
            <a:r>
              <a:rPr lang="en-US" altLang="zh-CN" sz="2400" b="1" dirty="0" err="1">
                <a:latin typeface="微软雅黑" panose="020B0503020204020204" pitchFamily="34" charset="-122"/>
                <a:ea typeface="微软雅黑" panose="020B0503020204020204" pitchFamily="34" charset="-122"/>
              </a:rPr>
              <a:t>/'r</a:t>
            </a:r>
            <a:r>
              <a:rPr lang="en-US" altLang="zh-CN" sz="2400" b="1" dirty="0" err="1">
                <a:solidFill>
                  <a:srgbClr val="FF0000"/>
                </a:solidFill>
                <a:latin typeface="微软雅黑" panose="020B0503020204020204" pitchFamily="34" charset="-122"/>
                <a:ea typeface="微软雅黑" panose="020B0503020204020204" pitchFamily="34" charset="-122"/>
              </a:rPr>
              <a:t>e</a:t>
            </a:r>
            <a:r>
              <a:rPr lang="en-US" altLang="zh-CN" sz="2400" b="1" dirty="0" err="1">
                <a:latin typeface="微软雅黑" panose="020B0503020204020204" pitchFamily="34" charset="-122"/>
                <a:ea typeface="微软雅黑" panose="020B0503020204020204" pitchFamily="34" charset="-122"/>
              </a:rPr>
              <a:t>/</a:t>
            </a:r>
            <a:endParaRPr lang="en-US" altLang="zh-CN" sz="2400" b="1" dirty="0" err="1">
              <a:latin typeface="微软雅黑" panose="020B0503020204020204" pitchFamily="34" charset="-122"/>
              <a:ea typeface="微软雅黑" panose="020B0503020204020204" pitchFamily="34" charset="-122"/>
            </a:endParaRPr>
          </a:p>
        </p:txBody>
      </p:sp>
      <p:sp>
        <p:nvSpPr>
          <p:cNvPr id="4" name="文本框 3"/>
          <p:cNvSpPr txBox="1"/>
          <p:nvPr>
            <p:custDataLst>
              <p:tags r:id="rId4"/>
            </p:custDataLst>
          </p:nvPr>
        </p:nvSpPr>
        <p:spPr>
          <a:xfrm>
            <a:off x="4713605" y="3488690"/>
            <a:ext cx="1024890" cy="554990"/>
          </a:xfrm>
          <a:prstGeom prst="roundRect">
            <a:avLst/>
          </a:prstGeom>
          <a:solidFill>
            <a:schemeClr val="bg1"/>
          </a:solidFill>
          <a:ln>
            <a:solidFill>
              <a:schemeClr val="accent1"/>
            </a:solidFill>
          </a:ln>
        </p:spPr>
        <p:txBody>
          <a:bodyPr wrap="square">
            <a:noAutofit/>
          </a:bodyPr>
          <a:p>
            <a:pPr algn="ctr"/>
            <a:r>
              <a:rPr lang="en-US" altLang="zh-CN" sz="2400" b="1" dirty="0" err="1">
                <a:latin typeface="微软雅黑" panose="020B0503020204020204" pitchFamily="34" charset="-122"/>
                <a:ea typeface="微软雅黑" panose="020B0503020204020204" pitchFamily="34" charset="-122"/>
              </a:rPr>
              <a:t>/d</a:t>
            </a:r>
            <a:r>
              <a:rPr lang="en-US" altLang="zh-CN" sz="2400" b="1" dirty="0" err="1">
                <a:solidFill>
                  <a:srgbClr val="FF0000"/>
                </a:solidFill>
                <a:latin typeface="微软雅黑" panose="020B0503020204020204" pitchFamily="34" charset="-122"/>
                <a:ea typeface="微软雅黑" panose="020B0503020204020204" pitchFamily="34" charset="-122"/>
              </a:rPr>
              <a:t>i</a:t>
            </a:r>
            <a:r>
              <a:rPr lang="en-US" altLang="zh-CN" sz="2400" b="1" dirty="0" err="1">
                <a:latin typeface="微软雅黑" panose="020B0503020204020204" pitchFamily="34" charset="-122"/>
                <a:ea typeface="微软雅黑" panose="020B0503020204020204" pitchFamily="34" charset="-122"/>
              </a:rPr>
              <a:t>/</a:t>
            </a:r>
            <a:endParaRPr lang="en-US" altLang="zh-CN" sz="2400" b="1" dirty="0" err="1">
              <a:latin typeface="微软雅黑" panose="020B0503020204020204" pitchFamily="34" charset="-122"/>
              <a:ea typeface="微软雅黑" panose="020B0503020204020204" pitchFamily="34" charset="-122"/>
            </a:endParaRPr>
          </a:p>
        </p:txBody>
      </p:sp>
      <p:sp>
        <p:nvSpPr>
          <p:cNvPr id="5" name="文本框 4"/>
          <p:cNvSpPr txBox="1"/>
          <p:nvPr>
            <p:custDataLst>
              <p:tags r:id="rId5"/>
            </p:custDataLst>
          </p:nvPr>
        </p:nvSpPr>
        <p:spPr>
          <a:xfrm>
            <a:off x="3556000" y="4369435"/>
            <a:ext cx="1019175" cy="554990"/>
          </a:xfrm>
          <a:prstGeom prst="roundRect">
            <a:avLst/>
          </a:prstGeom>
          <a:solidFill>
            <a:schemeClr val="bg1"/>
          </a:solidFill>
          <a:ln>
            <a:solidFill>
              <a:schemeClr val="accent1"/>
            </a:solidFill>
          </a:ln>
        </p:spPr>
        <p:txBody>
          <a:bodyPr wrap="square">
            <a:noAutofit/>
          </a:bodyPr>
          <a:p>
            <a:pPr algn="ctr"/>
            <a:r>
              <a:rPr lang="en-US" altLang="zh-CN" sz="2400" b="1" dirty="0" err="1">
                <a:latin typeface="微软雅黑" panose="020B0503020204020204" pitchFamily="34" charset="-122"/>
                <a:ea typeface="微软雅黑" panose="020B0503020204020204" pitchFamily="34" charset="-122"/>
              </a:rPr>
              <a:t>/p</a:t>
            </a:r>
            <a:r>
              <a:rPr lang="en-US" altLang="zh-CN" sz="2400" b="1" dirty="0" err="1">
                <a:solidFill>
                  <a:srgbClr val="FF0000"/>
                </a:solidFill>
                <a:latin typeface="微软雅黑" panose="020B0503020204020204" pitchFamily="34" charset="-122"/>
                <a:ea typeface="微软雅黑" panose="020B0503020204020204" pitchFamily="34" charset="-122"/>
              </a:rPr>
              <a:t>ə</a:t>
            </a:r>
            <a:r>
              <a:rPr lang="en-US" altLang="zh-CN" sz="2400" b="1" dirty="0" err="1">
                <a:latin typeface="微软雅黑" panose="020B0503020204020204" pitchFamily="34" charset="-122"/>
                <a:ea typeface="微软雅黑" panose="020B0503020204020204" pitchFamily="34" charset="-122"/>
              </a:rPr>
              <a:t>/</a:t>
            </a:r>
            <a:endParaRPr lang="en-US" altLang="zh-CN" sz="2400" b="1" dirty="0" err="1">
              <a:latin typeface="微软雅黑" panose="020B0503020204020204" pitchFamily="34" charset="-122"/>
              <a:ea typeface="微软雅黑" panose="020B0503020204020204" pitchFamily="34" charset="-122"/>
            </a:endParaRPr>
          </a:p>
        </p:txBody>
      </p:sp>
      <p:sp>
        <p:nvSpPr>
          <p:cNvPr id="6" name="文本框 5"/>
          <p:cNvSpPr txBox="1"/>
          <p:nvPr>
            <p:custDataLst>
              <p:tags r:id="rId6"/>
            </p:custDataLst>
          </p:nvPr>
        </p:nvSpPr>
        <p:spPr>
          <a:xfrm>
            <a:off x="4701540" y="4345305"/>
            <a:ext cx="1036320" cy="554990"/>
          </a:xfrm>
          <a:prstGeom prst="roundRect">
            <a:avLst/>
          </a:prstGeom>
          <a:solidFill>
            <a:schemeClr val="bg1"/>
          </a:solidFill>
          <a:ln>
            <a:solidFill>
              <a:schemeClr val="accent1"/>
            </a:solidFill>
          </a:ln>
        </p:spPr>
        <p:txBody>
          <a:bodyPr wrap="square">
            <a:noAutofit/>
          </a:bodyPr>
          <a:p>
            <a:pPr algn="ctr"/>
            <a:r>
              <a:rPr lang="en-US" altLang="zh-CN" sz="2400" b="1" dirty="0" err="1">
                <a:latin typeface="微软雅黑" panose="020B0503020204020204" pitchFamily="34" charset="-122"/>
                <a:ea typeface="微软雅黑" panose="020B0503020204020204" pitchFamily="34" charset="-122"/>
              </a:rPr>
              <a:t>/n</a:t>
            </a:r>
            <a:r>
              <a:rPr lang="en-US" altLang="zh-CN" sz="2400" b="1" dirty="0" err="1">
                <a:solidFill>
                  <a:srgbClr val="FF0000"/>
                </a:solidFill>
                <a:latin typeface="微软雅黑" panose="020B0503020204020204" pitchFamily="34" charset="-122"/>
                <a:ea typeface="微软雅黑" panose="020B0503020204020204" pitchFamily="34" charset="-122"/>
              </a:rPr>
              <a:t>i</a:t>
            </a:r>
            <a:r>
              <a:rPr lang="en-US" altLang="zh-CN" sz="2400" b="1" dirty="0" err="1">
                <a:latin typeface="微软雅黑" panose="020B0503020204020204" pitchFamily="34" charset="-122"/>
                <a:ea typeface="微软雅黑" panose="020B0503020204020204" pitchFamily="34" charset="-122"/>
              </a:rPr>
              <a:t>/</a:t>
            </a:r>
            <a:endParaRPr lang="en-US" altLang="zh-CN" sz="2400" b="1" dirty="0" err="1">
              <a:latin typeface="微软雅黑" panose="020B0503020204020204" pitchFamily="34" charset="-122"/>
              <a:ea typeface="微软雅黑" panose="020B0503020204020204" pitchFamily="34" charset="-122"/>
            </a:endParaRPr>
          </a:p>
        </p:txBody>
      </p:sp>
      <p:sp>
        <p:nvSpPr>
          <p:cNvPr id="7" name="文本框 6"/>
          <p:cNvSpPr txBox="1"/>
          <p:nvPr>
            <p:custDataLst>
              <p:tags r:id="rId7"/>
            </p:custDataLst>
          </p:nvPr>
        </p:nvSpPr>
        <p:spPr>
          <a:xfrm>
            <a:off x="2554605" y="3500755"/>
            <a:ext cx="927100" cy="554990"/>
          </a:xfrm>
          <a:prstGeom prst="roundRect">
            <a:avLst/>
          </a:prstGeom>
          <a:solidFill>
            <a:schemeClr val="bg1"/>
          </a:solidFill>
          <a:ln>
            <a:solidFill>
              <a:schemeClr val="accent1"/>
            </a:solidFill>
          </a:ln>
        </p:spPr>
        <p:txBody>
          <a:bodyPr wrap="square">
            <a:noAutofit/>
          </a:bodyPr>
          <a:p>
            <a:pPr algn="ctr"/>
            <a:r>
              <a:rPr lang="en-US" altLang="zh-CN" sz="2400" b="1" dirty="0" err="1">
                <a:latin typeface="微软雅黑" panose="020B0503020204020204" pitchFamily="34" charset="-122"/>
                <a:ea typeface="微软雅黑" panose="020B0503020204020204" pitchFamily="34" charset="-122"/>
              </a:rPr>
              <a:t>/</a:t>
            </a:r>
            <a:r>
              <a:rPr lang="en-US" altLang="zh-CN" sz="2400" b="1" dirty="0" err="1">
                <a:solidFill>
                  <a:srgbClr val="FF0000"/>
                </a:solidFill>
                <a:latin typeface="微软雅黑" panose="020B0503020204020204" pitchFamily="34" charset="-122"/>
                <a:ea typeface="微软雅黑" panose="020B0503020204020204" pitchFamily="34" charset="-122"/>
              </a:rPr>
              <a:t>ɔ:</a:t>
            </a:r>
            <a:r>
              <a:rPr lang="en-US" altLang="zh-CN" sz="2400" b="1" dirty="0" err="1">
                <a:solidFill>
                  <a:schemeClr val="accent1"/>
                </a:solidFill>
                <a:latin typeface="微软雅黑" panose="020B0503020204020204" pitchFamily="34" charset="-122"/>
                <a:ea typeface="微软雅黑" panose="020B0503020204020204" pitchFamily="34" charset="-122"/>
              </a:rPr>
              <a:t>l</a:t>
            </a:r>
            <a:r>
              <a:rPr lang="en-US" altLang="zh-CN" sz="2400" b="1" dirty="0" err="1">
                <a:latin typeface="微软雅黑" panose="020B0503020204020204" pitchFamily="34" charset="-122"/>
                <a:ea typeface="微软雅黑" panose="020B0503020204020204" pitchFamily="34" charset="-122"/>
              </a:rPr>
              <a:t>/</a:t>
            </a:r>
            <a:endParaRPr lang="en-US" altLang="zh-CN" sz="2400" b="1" dirty="0" err="1">
              <a:latin typeface="微软雅黑" panose="020B0503020204020204" pitchFamily="34" charset="-122"/>
              <a:ea typeface="微软雅黑" panose="020B0503020204020204" pitchFamily="34" charset="-122"/>
            </a:endParaRPr>
          </a:p>
        </p:txBody>
      </p:sp>
      <p:sp>
        <p:nvSpPr>
          <p:cNvPr id="8" name="文本框 7"/>
          <p:cNvSpPr txBox="1"/>
          <p:nvPr>
            <p:custDataLst>
              <p:tags r:id="rId8"/>
            </p:custDataLst>
          </p:nvPr>
        </p:nvSpPr>
        <p:spPr>
          <a:xfrm>
            <a:off x="2195830" y="4369435"/>
            <a:ext cx="1359535" cy="554990"/>
          </a:xfrm>
          <a:prstGeom prst="roundRect">
            <a:avLst/>
          </a:prstGeom>
          <a:solidFill>
            <a:schemeClr val="bg1"/>
          </a:solidFill>
          <a:ln>
            <a:solidFill>
              <a:schemeClr val="accent1"/>
            </a:solidFill>
          </a:ln>
        </p:spPr>
        <p:txBody>
          <a:bodyPr wrap="square">
            <a:noAutofit/>
          </a:bodyPr>
          <a:p>
            <a:pPr algn="ctr"/>
            <a:r>
              <a:rPr lang="en-US" altLang="zh-CN" sz="2400" b="1" dirty="0" err="1">
                <a:latin typeface="微软雅黑" panose="020B0503020204020204" pitchFamily="34" charset="-122"/>
                <a:ea typeface="微软雅黑" panose="020B0503020204020204" pitchFamily="34" charset="-122"/>
              </a:rPr>
              <a:t>/'k</a:t>
            </a:r>
            <a:r>
              <a:rPr lang="en-US" altLang="zh-CN" sz="2400" b="1" dirty="0" err="1">
                <a:solidFill>
                  <a:srgbClr val="FF0000"/>
                </a:solidFill>
                <a:latin typeface="微软雅黑" panose="020B0503020204020204" pitchFamily="34" charset="-122"/>
                <a:ea typeface="微软雅黑" panose="020B0503020204020204" pitchFamily="34" charset="-122"/>
              </a:rPr>
              <a:t>ʌ</a:t>
            </a:r>
            <a:r>
              <a:rPr lang="en-US" altLang="zh-CN" sz="2400" b="1" dirty="0" err="1">
                <a:latin typeface="微软雅黑" panose="020B0503020204020204" pitchFamily="34" charset="-122"/>
                <a:ea typeface="微软雅黑" panose="020B0503020204020204" pitchFamily="34" charset="-122"/>
              </a:rPr>
              <a:t>m/</a:t>
            </a:r>
            <a:endParaRPr lang="en-US" altLang="zh-CN" sz="2400" b="1" dirty="0" err="1">
              <a:latin typeface="微软雅黑" panose="020B0503020204020204" pitchFamily="34" charset="-122"/>
              <a:ea typeface="微软雅黑" panose="020B0503020204020204" pitchFamily="34" charset="-122"/>
            </a:endParaRPr>
          </a:p>
        </p:txBody>
      </p:sp>
      <p:sp>
        <p:nvSpPr>
          <p:cNvPr id="9" name="右箭头 8"/>
          <p:cNvSpPr/>
          <p:nvPr/>
        </p:nvSpPr>
        <p:spPr>
          <a:xfrm>
            <a:off x="6081395" y="2732405"/>
            <a:ext cx="692150" cy="4368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右箭头 9"/>
          <p:cNvSpPr/>
          <p:nvPr>
            <p:custDataLst>
              <p:tags r:id="rId9"/>
            </p:custDataLst>
          </p:nvPr>
        </p:nvSpPr>
        <p:spPr>
          <a:xfrm>
            <a:off x="6111875" y="3522980"/>
            <a:ext cx="692150" cy="4368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右箭头 10"/>
          <p:cNvSpPr/>
          <p:nvPr>
            <p:custDataLst>
              <p:tags r:id="rId10"/>
            </p:custDataLst>
          </p:nvPr>
        </p:nvSpPr>
        <p:spPr>
          <a:xfrm>
            <a:off x="6106160" y="4385945"/>
            <a:ext cx="692150" cy="4368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文本框 11"/>
          <p:cNvSpPr txBox="1"/>
          <p:nvPr>
            <p:custDataLst>
              <p:tags r:id="rId11"/>
            </p:custDataLst>
          </p:nvPr>
        </p:nvSpPr>
        <p:spPr>
          <a:xfrm>
            <a:off x="7331075" y="1922145"/>
            <a:ext cx="2148205" cy="554990"/>
          </a:xfrm>
          <a:prstGeom prst="roundRect">
            <a:avLst/>
          </a:prstGeom>
          <a:solidFill>
            <a:schemeClr val="bg1"/>
          </a:solidFill>
          <a:ln>
            <a:solidFill>
              <a:schemeClr val="accent1"/>
            </a:solidFill>
          </a:ln>
        </p:spPr>
        <p:txBody>
          <a:bodyPr wrap="square">
            <a:noAutofit/>
          </a:bodyPr>
          <a:p>
            <a:pPr algn="ctr"/>
            <a:r>
              <a:rPr lang="en-US" altLang="zh-CN" sz="2400" b="1" dirty="0" err="1">
                <a:latin typeface="微软雅黑" panose="020B0503020204020204" pitchFamily="34" charset="-122"/>
                <a:ea typeface="微软雅黑" panose="020B0503020204020204" pitchFamily="34" charset="-122"/>
              </a:rPr>
              <a:t>/</a:t>
            </a:r>
            <a:r>
              <a:rPr lang="en-US" altLang="zh-CN" sz="2400" b="1" dirty="0" err="1">
                <a:solidFill>
                  <a:srgbClr val="FF0000"/>
                </a:solidFill>
                <a:latin typeface="微软雅黑" panose="020B0503020204020204" pitchFamily="34" charset="-122"/>
                <a:ea typeface="微软雅黑" panose="020B0503020204020204" pitchFamily="34" charset="-122"/>
              </a:rPr>
              <a:t>ɑː</a:t>
            </a:r>
            <a:r>
              <a:rPr lang="en-US" altLang="zh-CN" sz="2400" b="1" dirty="0" err="1">
                <a:latin typeface="微软雅黑" panose="020B0503020204020204" pitchFamily="34" charset="-122"/>
                <a:ea typeface="微软雅黑" panose="020B0503020204020204" pitchFamily="34" charset="-122"/>
              </a:rPr>
              <a:t>nt/</a:t>
            </a:r>
            <a:endParaRPr lang="en-US" altLang="zh-CN" sz="2400" b="1" dirty="0" err="1">
              <a:latin typeface="微软雅黑" panose="020B0503020204020204" pitchFamily="34" charset="-122"/>
              <a:ea typeface="微软雅黑" panose="020B0503020204020204" pitchFamily="34" charset="-122"/>
            </a:endParaRPr>
          </a:p>
        </p:txBody>
      </p:sp>
      <p:sp>
        <p:nvSpPr>
          <p:cNvPr id="13" name="文本框 12"/>
          <p:cNvSpPr txBox="1"/>
          <p:nvPr>
            <p:custDataLst>
              <p:tags r:id="rId12"/>
            </p:custDataLst>
          </p:nvPr>
        </p:nvSpPr>
        <p:spPr>
          <a:xfrm>
            <a:off x="7331075" y="2689860"/>
            <a:ext cx="2148205" cy="554990"/>
          </a:xfrm>
          <a:prstGeom prst="roundRect">
            <a:avLst/>
          </a:prstGeom>
          <a:solidFill>
            <a:schemeClr val="bg1"/>
          </a:solidFill>
          <a:ln>
            <a:solidFill>
              <a:schemeClr val="accent1"/>
            </a:solidFill>
          </a:ln>
        </p:spPr>
        <p:txBody>
          <a:bodyPr wrap="square">
            <a:noAutofit/>
          </a:bodyPr>
          <a:p>
            <a:pPr algn="ctr"/>
            <a:r>
              <a:rPr lang="en-US" altLang="zh-CN" sz="2400" b="1" dirty="0" err="1">
                <a:latin typeface="微软雅黑" panose="020B0503020204020204" pitchFamily="34" charset="-122"/>
                <a:ea typeface="微软雅黑" panose="020B0503020204020204" pitchFamily="34" charset="-122"/>
              </a:rPr>
              <a:t>/'s</a:t>
            </a:r>
            <a:r>
              <a:rPr lang="en-US" altLang="zh-CN" sz="2400" b="1" dirty="0" err="1">
                <a:solidFill>
                  <a:srgbClr val="FF0000"/>
                </a:solidFill>
                <a:latin typeface="微软雅黑" panose="020B0503020204020204" pitchFamily="34" charset="-122"/>
                <a:ea typeface="微软雅黑" panose="020B0503020204020204" pitchFamily="34" charset="-122"/>
              </a:rPr>
              <a:t>ɪ</a:t>
            </a:r>
            <a:r>
              <a:rPr lang="en-US" altLang="zh-CN" sz="2400" b="1" dirty="0" err="1">
                <a:latin typeface="微软雅黑" panose="020B0503020204020204" pitchFamily="34" charset="-122"/>
                <a:ea typeface="微软雅黑" panose="020B0503020204020204" pitchFamily="34" charset="-122"/>
              </a:rPr>
              <a:t>t</a:t>
            </a:r>
            <a:r>
              <a:rPr lang="en-US" altLang="zh-CN" sz="2400" b="1" dirty="0" err="1">
                <a:solidFill>
                  <a:srgbClr val="FF0000"/>
                </a:solidFill>
                <a:latin typeface="微软雅黑" panose="020B0503020204020204" pitchFamily="34" charset="-122"/>
                <a:ea typeface="微软雅黑" panose="020B0503020204020204" pitchFamily="34" charset="-122"/>
              </a:rPr>
              <a:t>i</a:t>
            </a:r>
            <a:r>
              <a:rPr lang="en-US" altLang="zh-CN" sz="2400" b="1" dirty="0" err="1">
                <a:latin typeface="微软雅黑" panose="020B0503020204020204" pitchFamily="34" charset="-122"/>
                <a:ea typeface="微软雅黑" panose="020B0503020204020204" pitchFamily="34" charset="-122"/>
              </a:rPr>
              <a:t>/</a:t>
            </a:r>
            <a:endParaRPr lang="en-US" altLang="zh-CN" sz="2400" b="1" dirty="0" err="1">
              <a:latin typeface="微软雅黑" panose="020B0503020204020204" pitchFamily="34" charset="-122"/>
              <a:ea typeface="微软雅黑" panose="020B0503020204020204" pitchFamily="34" charset="-122"/>
            </a:endParaRPr>
          </a:p>
        </p:txBody>
      </p:sp>
      <p:sp>
        <p:nvSpPr>
          <p:cNvPr id="14" name="文本框 13"/>
          <p:cNvSpPr txBox="1"/>
          <p:nvPr>
            <p:custDataLst>
              <p:tags r:id="rId13"/>
            </p:custDataLst>
          </p:nvPr>
        </p:nvSpPr>
        <p:spPr>
          <a:xfrm>
            <a:off x="7331075" y="3522980"/>
            <a:ext cx="2148205" cy="554990"/>
          </a:xfrm>
          <a:prstGeom prst="roundRect">
            <a:avLst/>
          </a:prstGeom>
          <a:solidFill>
            <a:schemeClr val="bg1"/>
          </a:solidFill>
          <a:ln>
            <a:solidFill>
              <a:schemeClr val="accent1"/>
            </a:solidFill>
          </a:ln>
        </p:spPr>
        <p:txBody>
          <a:bodyPr wrap="square">
            <a:noAutofit/>
          </a:bodyPr>
          <a:p>
            <a:pPr algn="ctr"/>
            <a:r>
              <a:rPr lang="en-US" altLang="zh-CN" sz="2400" b="1" dirty="0" err="1">
                <a:latin typeface="微软雅黑" panose="020B0503020204020204" pitchFamily="34" charset="-122"/>
                <a:ea typeface="微软雅黑" panose="020B0503020204020204" pitchFamily="34" charset="-122"/>
              </a:rPr>
              <a:t>/</a:t>
            </a:r>
            <a:r>
              <a:rPr lang="en-US" altLang="zh-CN" sz="2400" b="1" dirty="0" err="1">
                <a:solidFill>
                  <a:srgbClr val="FF0000"/>
                </a:solidFill>
                <a:latin typeface="微软雅黑" panose="020B0503020204020204" pitchFamily="34" charset="-122"/>
                <a:ea typeface="微软雅黑" panose="020B0503020204020204" pitchFamily="34" charset="-122"/>
              </a:rPr>
              <a:t>ɔ:</a:t>
            </a:r>
            <a:r>
              <a:rPr lang="en-US" altLang="zh-CN" sz="2400" b="1" dirty="0" err="1">
                <a:latin typeface="微软雅黑" panose="020B0503020204020204" pitchFamily="34" charset="-122"/>
                <a:ea typeface="微软雅黑" panose="020B0503020204020204" pitchFamily="34" charset="-122"/>
              </a:rPr>
              <a:t>l'r</a:t>
            </a:r>
            <a:r>
              <a:rPr lang="en-US" altLang="zh-CN" sz="2400" b="1" dirty="0" err="1">
                <a:solidFill>
                  <a:srgbClr val="FF0000"/>
                </a:solidFill>
                <a:latin typeface="微软雅黑" panose="020B0503020204020204" pitchFamily="34" charset="-122"/>
                <a:ea typeface="微软雅黑" panose="020B0503020204020204" pitchFamily="34" charset="-122"/>
              </a:rPr>
              <a:t>e</a:t>
            </a:r>
            <a:r>
              <a:rPr lang="en-US" altLang="zh-CN" sz="2400" b="1" dirty="0" err="1">
                <a:latin typeface="微软雅黑" panose="020B0503020204020204" pitchFamily="34" charset="-122"/>
                <a:ea typeface="微软雅黑" panose="020B0503020204020204" pitchFamily="34" charset="-122"/>
              </a:rPr>
              <a:t>d</a:t>
            </a:r>
            <a:r>
              <a:rPr lang="en-US" altLang="zh-CN" sz="2400" b="1" dirty="0" err="1">
                <a:solidFill>
                  <a:srgbClr val="FF0000"/>
                </a:solidFill>
                <a:latin typeface="微软雅黑" panose="020B0503020204020204" pitchFamily="34" charset="-122"/>
                <a:ea typeface="微软雅黑" panose="020B0503020204020204" pitchFamily="34" charset="-122"/>
              </a:rPr>
              <a:t>i</a:t>
            </a:r>
            <a:r>
              <a:rPr lang="en-US" altLang="zh-CN" sz="2400" b="1" dirty="0" err="1">
                <a:latin typeface="微软雅黑" panose="020B0503020204020204" pitchFamily="34" charset="-122"/>
                <a:ea typeface="微软雅黑" panose="020B0503020204020204" pitchFamily="34" charset="-122"/>
              </a:rPr>
              <a:t>/</a:t>
            </a:r>
            <a:endParaRPr lang="en-US" altLang="zh-CN" sz="2400" b="1" dirty="0" err="1">
              <a:latin typeface="微软雅黑" panose="020B0503020204020204" pitchFamily="34" charset="-122"/>
              <a:ea typeface="微软雅黑" panose="020B0503020204020204" pitchFamily="34" charset="-122"/>
            </a:endParaRPr>
          </a:p>
        </p:txBody>
      </p:sp>
      <p:sp>
        <p:nvSpPr>
          <p:cNvPr id="15" name="文本框 14"/>
          <p:cNvSpPr txBox="1"/>
          <p:nvPr>
            <p:custDataLst>
              <p:tags r:id="rId14"/>
            </p:custDataLst>
          </p:nvPr>
        </p:nvSpPr>
        <p:spPr>
          <a:xfrm>
            <a:off x="7331075" y="4385945"/>
            <a:ext cx="2148205" cy="554990"/>
          </a:xfrm>
          <a:prstGeom prst="roundRect">
            <a:avLst/>
          </a:prstGeom>
          <a:solidFill>
            <a:schemeClr val="bg1"/>
          </a:solidFill>
          <a:ln>
            <a:solidFill>
              <a:schemeClr val="accent1"/>
            </a:solidFill>
          </a:ln>
        </p:spPr>
        <p:txBody>
          <a:bodyPr wrap="square">
            <a:noAutofit/>
          </a:bodyPr>
          <a:p>
            <a:pPr algn="ctr"/>
            <a:r>
              <a:rPr lang="en-US" altLang="zh-CN" sz="2400" b="1" dirty="0" err="1">
                <a:latin typeface="微软雅黑" panose="020B0503020204020204" pitchFamily="34" charset="-122"/>
                <a:ea typeface="微软雅黑" panose="020B0503020204020204" pitchFamily="34" charset="-122"/>
              </a:rPr>
              <a:t>/'k</a:t>
            </a:r>
            <a:r>
              <a:rPr lang="en-US" altLang="zh-CN" sz="2400" b="1" dirty="0" err="1">
                <a:solidFill>
                  <a:srgbClr val="FF0000"/>
                </a:solidFill>
                <a:latin typeface="微软雅黑" panose="020B0503020204020204" pitchFamily="34" charset="-122"/>
                <a:ea typeface="微软雅黑" panose="020B0503020204020204" pitchFamily="34" charset="-122"/>
              </a:rPr>
              <a:t>ʌ</a:t>
            </a:r>
            <a:r>
              <a:rPr lang="en-US" altLang="zh-CN" sz="2400" b="1" dirty="0" err="1">
                <a:latin typeface="微软雅黑" panose="020B0503020204020204" pitchFamily="34" charset="-122"/>
                <a:ea typeface="微软雅黑" panose="020B0503020204020204" pitchFamily="34" charset="-122"/>
              </a:rPr>
              <a:t>mp</a:t>
            </a:r>
            <a:r>
              <a:rPr lang="en-US" altLang="zh-CN" sz="2400" b="1" dirty="0" err="1">
                <a:solidFill>
                  <a:srgbClr val="FF0000"/>
                </a:solidFill>
                <a:latin typeface="微软雅黑" panose="020B0503020204020204" pitchFamily="34" charset="-122"/>
                <a:ea typeface="微软雅黑" panose="020B0503020204020204" pitchFamily="34" charset="-122"/>
              </a:rPr>
              <a:t>ə</a:t>
            </a:r>
            <a:r>
              <a:rPr lang="en-US" altLang="zh-CN" sz="2400" b="1" dirty="0" err="1">
                <a:latin typeface="微软雅黑" panose="020B0503020204020204" pitchFamily="34" charset="-122"/>
                <a:ea typeface="微软雅黑" panose="020B0503020204020204" pitchFamily="34" charset="-122"/>
              </a:rPr>
              <a:t>n</a:t>
            </a:r>
            <a:r>
              <a:rPr lang="en-US" altLang="zh-CN" sz="2400" b="1" dirty="0" err="1">
                <a:solidFill>
                  <a:srgbClr val="FF0000"/>
                </a:solidFill>
                <a:latin typeface="微软雅黑" panose="020B0503020204020204" pitchFamily="34" charset="-122"/>
                <a:ea typeface="微软雅黑" panose="020B0503020204020204" pitchFamily="34" charset="-122"/>
              </a:rPr>
              <a:t>i</a:t>
            </a:r>
            <a:r>
              <a:rPr lang="en-US" altLang="zh-CN" sz="2400" b="1" dirty="0" err="1">
                <a:latin typeface="微软雅黑" panose="020B0503020204020204" pitchFamily="34" charset="-122"/>
                <a:ea typeface="微软雅黑" panose="020B0503020204020204" pitchFamily="34" charset="-122"/>
              </a:rPr>
              <a:t>/</a:t>
            </a:r>
            <a:endParaRPr lang="en-US" altLang="zh-CN" sz="2400" b="1" dirty="0" err="1">
              <a:latin typeface="微软雅黑" panose="020B0503020204020204" pitchFamily="34" charset="-122"/>
              <a:ea typeface="微软雅黑" panose="020B0503020204020204" pitchFamily="34" charset="-122"/>
            </a:endParaRPr>
          </a:p>
        </p:txBody>
      </p:sp>
      <p:sp>
        <p:nvSpPr>
          <p:cNvPr id="16" name="文本框 15"/>
          <p:cNvSpPr txBox="1"/>
          <p:nvPr/>
        </p:nvSpPr>
        <p:spPr>
          <a:xfrm>
            <a:off x="1329690" y="5149850"/>
            <a:ext cx="9747250" cy="922020"/>
          </a:xfrm>
          <a:prstGeom prst="rect">
            <a:avLst/>
          </a:prstGeom>
          <a:noFill/>
          <a:ln>
            <a:solidFill>
              <a:schemeClr val="tx1"/>
            </a:solidFill>
          </a:ln>
        </p:spPr>
        <p:txBody>
          <a:bodyPr wrap="square" rtlCol="0">
            <a:spAutoFit/>
          </a:bodyPr>
          <a:p>
            <a:r>
              <a:rPr lang="en-US" altLang="zh-CN"/>
              <a:t>1)/i/</a:t>
            </a:r>
            <a:r>
              <a:rPr lang="zh-CN" altLang="en-US"/>
              <a:t>的发音更接近</a:t>
            </a:r>
            <a:r>
              <a:rPr lang="en-US" altLang="zh-CN"/>
              <a:t>/i:/</a:t>
            </a:r>
            <a:r>
              <a:rPr lang="zh-CN" altLang="en-US"/>
              <a:t>，但发音时长比</a:t>
            </a:r>
            <a:r>
              <a:rPr lang="en-US" altLang="zh-CN"/>
              <a:t>/i:/</a:t>
            </a:r>
            <a:r>
              <a:rPr lang="zh-CN" altLang="en-US"/>
              <a:t>要短；</a:t>
            </a:r>
            <a:endParaRPr lang="zh-CN" altLang="en-US"/>
          </a:p>
          <a:p>
            <a:r>
              <a:rPr lang="en-US" altLang="zh-CN"/>
              <a:t>2)</a:t>
            </a:r>
            <a:r>
              <a:rPr lang="zh-CN" altLang="en-US"/>
              <a:t>英语单词有单音节词、双音节词和多音节词之分，正确划分音节是拼读双音节词或多音节词的关键。例如：</a:t>
            </a:r>
            <a:r>
              <a:rPr lang="en-US" altLang="zh-CN"/>
              <a:t>city</a:t>
            </a:r>
            <a:r>
              <a:rPr lang="en-US" altLang="zh-CN">
                <a:latin typeface="Arial" panose="020B0604020202020204" pitchFamily="34" charset="0"/>
                <a:cs typeface="Arial" panose="020B0604020202020204" pitchFamily="34" charset="0"/>
              </a:rPr>
              <a:t>→ci/ty,calendar→ca/len/dar</a:t>
            </a:r>
            <a:r>
              <a:rPr lang="zh-CN" altLang="en-US">
                <a:latin typeface="Arial" panose="020B0604020202020204" pitchFamily="34" charset="0"/>
                <a:cs typeface="Arial" panose="020B0604020202020204" pitchFamily="34" charset="0"/>
              </a:rPr>
              <a:t>。</a:t>
            </a:r>
            <a:endParaRPr lang="zh-CN" altLang="en-US">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785053" y="857258"/>
            <a:ext cx="10140059" cy="521970"/>
          </a:xfrm>
          <a:prstGeom prst="rect">
            <a:avLst/>
          </a:prstGeom>
          <a:noFill/>
        </p:spPr>
        <p:txBody>
          <a:bodyPr wrap="square">
            <a:spAutoFit/>
          </a:bodyPr>
          <a:lstStyle/>
          <a:p>
            <a:r>
              <a:rPr lang="en-US" altLang="zh-CN" sz="2800" dirty="0">
                <a:latin typeface="微软雅黑" panose="020B0503020204020204" pitchFamily="34" charset="-122"/>
                <a:ea typeface="微软雅黑" panose="020B0503020204020204" pitchFamily="34" charset="-122"/>
              </a:rPr>
              <a:t>2</a:t>
            </a:r>
            <a:r>
              <a:rPr lang="zh-CN" altLang="en-US" sz="2800" dirty="0">
                <a:latin typeface="微软雅黑" panose="020B0503020204020204" pitchFamily="34" charset="-122"/>
                <a:ea typeface="微软雅黑" panose="020B0503020204020204" pitchFamily="34" charset="-122"/>
              </a:rPr>
              <a:t>、</a:t>
            </a:r>
            <a:r>
              <a:rPr lang="en-US" altLang="zh-CN" sz="2800" dirty="0">
                <a:latin typeface="微软雅黑" panose="020B0503020204020204" pitchFamily="34" charset="-122"/>
                <a:ea typeface="微软雅黑" panose="020B0503020204020204" pitchFamily="34" charset="-122"/>
              </a:rPr>
              <a:t> Read and think.</a:t>
            </a:r>
            <a:r>
              <a:rPr lang="zh-CN" altLang="en-US" sz="2800" dirty="0">
                <a:latin typeface="微软雅黑" panose="020B0503020204020204" pitchFamily="34" charset="-122"/>
                <a:ea typeface="微软雅黑" panose="020B0503020204020204" pitchFamily="34" charset="-122"/>
              </a:rPr>
              <a:t>读一读，想一想。</a:t>
            </a:r>
            <a:endParaRPr lang="zh-CN" altLang="en-US" sz="2800" dirty="0">
              <a:latin typeface="微软雅黑" panose="020B0503020204020204" pitchFamily="34" charset="-122"/>
              <a:ea typeface="微软雅黑" panose="020B0503020204020204" pitchFamily="34" charset="-122"/>
            </a:endParaRPr>
          </a:p>
        </p:txBody>
      </p:sp>
      <p:sp>
        <p:nvSpPr>
          <p:cNvPr id="82" name="文本框 81"/>
          <p:cNvSpPr txBox="1"/>
          <p:nvPr/>
        </p:nvSpPr>
        <p:spPr>
          <a:xfrm>
            <a:off x="881380" y="1576705"/>
            <a:ext cx="496570" cy="645160"/>
          </a:xfrm>
          <a:prstGeom prst="rect">
            <a:avLst/>
          </a:prstGeom>
          <a:noFill/>
        </p:spPr>
        <p:txBody>
          <a:bodyPr wrap="square">
            <a:spAutoFit/>
          </a:bodyPr>
          <a:lstStyle/>
          <a:p>
            <a:pPr algn="r"/>
            <a:r>
              <a:rPr lang="en-US" altLang="zh-CN" sz="3600" dirty="0"/>
              <a:t>1)</a:t>
            </a:r>
            <a:endParaRPr lang="en-US" altLang="zh-CN" sz="3600" dirty="0"/>
          </a:p>
        </p:txBody>
      </p:sp>
      <p:sp>
        <p:nvSpPr>
          <p:cNvPr id="19" name="文本框 18"/>
          <p:cNvSpPr txBox="1"/>
          <p:nvPr>
            <p:custDataLst>
              <p:tags r:id="rId1"/>
            </p:custDataLst>
          </p:nvPr>
        </p:nvSpPr>
        <p:spPr>
          <a:xfrm>
            <a:off x="6039485" y="2685415"/>
            <a:ext cx="1031240" cy="554990"/>
          </a:xfrm>
          <a:prstGeom prst="roundRect">
            <a:avLst/>
          </a:prstGeom>
          <a:solidFill>
            <a:schemeClr val="bg1"/>
          </a:solidFill>
          <a:ln>
            <a:solidFill>
              <a:schemeClr val="accent1"/>
            </a:solidFill>
          </a:ln>
        </p:spPr>
        <p:txBody>
          <a:bodyPr wrap="square">
            <a:noAutofit/>
          </a:bodyPr>
          <a:p>
            <a:pPr algn="ctr"/>
            <a:r>
              <a:rPr lang="en-US" altLang="zh-CN" sz="2400" b="1" dirty="0" err="1">
                <a:latin typeface="微软雅黑" panose="020B0503020204020204" pitchFamily="34" charset="-122"/>
                <a:ea typeface="微软雅黑" panose="020B0503020204020204" pitchFamily="34" charset="-122"/>
              </a:rPr>
              <a:t>j</a:t>
            </a:r>
            <a:r>
              <a:rPr lang="en-US" altLang="zh-CN" sz="2400" b="1" dirty="0" err="1">
                <a:solidFill>
                  <a:srgbClr val="FF0000"/>
                </a:solidFill>
                <a:latin typeface="微软雅黑" panose="020B0503020204020204" pitchFamily="34" charset="-122"/>
                <a:ea typeface="微软雅黑" panose="020B0503020204020204" pitchFamily="34" charset="-122"/>
              </a:rPr>
              <a:t>a</a:t>
            </a:r>
            <a:endParaRPr lang="en-US" altLang="zh-CN" sz="2400" b="1" dirty="0" err="1">
              <a:solidFill>
                <a:srgbClr val="FF0000"/>
              </a:solidFill>
              <a:latin typeface="微软雅黑" panose="020B0503020204020204" pitchFamily="34" charset="-122"/>
              <a:ea typeface="微软雅黑" panose="020B0503020204020204" pitchFamily="34" charset="-122"/>
            </a:endParaRPr>
          </a:p>
        </p:txBody>
      </p:sp>
      <p:sp>
        <p:nvSpPr>
          <p:cNvPr id="2" name="文本框 1"/>
          <p:cNvSpPr txBox="1"/>
          <p:nvPr>
            <p:custDataLst>
              <p:tags r:id="rId2"/>
            </p:custDataLst>
          </p:nvPr>
        </p:nvSpPr>
        <p:spPr>
          <a:xfrm>
            <a:off x="7286625" y="2685415"/>
            <a:ext cx="1025525" cy="554990"/>
          </a:xfrm>
          <a:prstGeom prst="roundRect">
            <a:avLst/>
          </a:prstGeom>
          <a:solidFill>
            <a:schemeClr val="bg1"/>
          </a:solidFill>
          <a:ln>
            <a:solidFill>
              <a:schemeClr val="accent1"/>
            </a:solidFill>
          </a:ln>
        </p:spPr>
        <p:txBody>
          <a:bodyPr wrap="square">
            <a:noAutofit/>
          </a:bodyPr>
          <a:p>
            <a:pPr algn="ctr"/>
            <a:r>
              <a:rPr lang="en-US" altLang="zh-CN" sz="2400" b="1" dirty="0" err="1">
                <a:latin typeface="微软雅黑" panose="020B0503020204020204" pitchFamily="34" charset="-122"/>
                <a:ea typeface="微软雅黑" panose="020B0503020204020204" pitchFamily="34" charset="-122"/>
              </a:rPr>
              <a:t>ck</a:t>
            </a:r>
            <a:r>
              <a:rPr lang="en-US" altLang="zh-CN" sz="2400" b="1" dirty="0" err="1">
                <a:solidFill>
                  <a:srgbClr val="FF0000"/>
                </a:solidFill>
                <a:latin typeface="微软雅黑" panose="020B0503020204020204" pitchFamily="34" charset="-122"/>
                <a:ea typeface="微软雅黑" panose="020B0503020204020204" pitchFamily="34" charset="-122"/>
              </a:rPr>
              <a:t>e</a:t>
            </a:r>
            <a:r>
              <a:rPr lang="en-US" altLang="zh-CN" sz="2400" b="1" dirty="0" err="1">
                <a:latin typeface="微软雅黑" panose="020B0503020204020204" pitchFamily="34" charset="-122"/>
                <a:ea typeface="微软雅黑" panose="020B0503020204020204" pitchFamily="34" charset="-122"/>
              </a:rPr>
              <a:t>t</a:t>
            </a:r>
            <a:endParaRPr lang="en-US" altLang="zh-CN" sz="2400" b="1" dirty="0" err="1">
              <a:latin typeface="微软雅黑" panose="020B0503020204020204" pitchFamily="34" charset="-122"/>
              <a:ea typeface="微软雅黑" panose="020B0503020204020204" pitchFamily="34" charset="-122"/>
            </a:endParaRPr>
          </a:p>
        </p:txBody>
      </p:sp>
      <p:sp>
        <p:nvSpPr>
          <p:cNvPr id="3" name="文本框 2"/>
          <p:cNvSpPr txBox="1"/>
          <p:nvPr>
            <p:custDataLst>
              <p:tags r:id="rId3"/>
            </p:custDataLst>
          </p:nvPr>
        </p:nvSpPr>
        <p:spPr>
          <a:xfrm>
            <a:off x="7313930" y="3573145"/>
            <a:ext cx="1030605" cy="554990"/>
          </a:xfrm>
          <a:prstGeom prst="roundRect">
            <a:avLst/>
          </a:prstGeom>
          <a:solidFill>
            <a:schemeClr val="bg1"/>
          </a:solidFill>
          <a:ln>
            <a:solidFill>
              <a:schemeClr val="accent1"/>
            </a:solidFill>
          </a:ln>
        </p:spPr>
        <p:txBody>
          <a:bodyPr wrap="square">
            <a:noAutofit/>
          </a:bodyPr>
          <a:p>
            <a:pPr algn="ctr"/>
            <a:r>
              <a:rPr lang="en-US" altLang="zh-CN" sz="2400" b="1" dirty="0" err="1">
                <a:latin typeface="微软雅黑" panose="020B0503020204020204" pitchFamily="34" charset="-122"/>
                <a:ea typeface="微软雅黑" panose="020B0503020204020204" pitchFamily="34" charset="-122"/>
              </a:rPr>
              <a:t>l</a:t>
            </a:r>
            <a:r>
              <a:rPr lang="en-US" altLang="zh-CN" sz="2400" b="1" dirty="0" err="1">
                <a:solidFill>
                  <a:srgbClr val="FF0000"/>
                </a:solidFill>
                <a:latin typeface="微软雅黑" panose="020B0503020204020204" pitchFamily="34" charset="-122"/>
                <a:ea typeface="微软雅黑" panose="020B0503020204020204" pitchFamily="34" charset="-122"/>
              </a:rPr>
              <a:t>e</a:t>
            </a:r>
            <a:r>
              <a:rPr lang="en-US" altLang="zh-CN" sz="2400" b="1" dirty="0" err="1">
                <a:latin typeface="微软雅黑" panose="020B0503020204020204" pitchFamily="34" charset="-122"/>
                <a:ea typeface="微软雅黑" panose="020B0503020204020204" pitchFamily="34" charset="-122"/>
              </a:rPr>
              <a:t>n</a:t>
            </a:r>
            <a:endParaRPr lang="en-US" altLang="zh-CN" sz="2400" b="1" dirty="0" err="1">
              <a:latin typeface="微软雅黑" panose="020B0503020204020204" pitchFamily="34" charset="-122"/>
              <a:ea typeface="微软雅黑" panose="020B0503020204020204" pitchFamily="34" charset="-122"/>
            </a:endParaRPr>
          </a:p>
        </p:txBody>
      </p:sp>
      <p:sp>
        <p:nvSpPr>
          <p:cNvPr id="4" name="文本框 3"/>
          <p:cNvSpPr txBox="1"/>
          <p:nvPr>
            <p:custDataLst>
              <p:tags r:id="rId4"/>
            </p:custDataLst>
          </p:nvPr>
        </p:nvSpPr>
        <p:spPr>
          <a:xfrm>
            <a:off x="8634730" y="3573145"/>
            <a:ext cx="1024890" cy="554990"/>
          </a:xfrm>
          <a:prstGeom prst="roundRect">
            <a:avLst/>
          </a:prstGeom>
          <a:solidFill>
            <a:schemeClr val="bg1"/>
          </a:solidFill>
          <a:ln>
            <a:solidFill>
              <a:schemeClr val="accent1"/>
            </a:solidFill>
          </a:ln>
        </p:spPr>
        <p:txBody>
          <a:bodyPr wrap="square">
            <a:noAutofit/>
          </a:bodyPr>
          <a:p>
            <a:pPr algn="ctr"/>
            <a:r>
              <a:rPr lang="en-US" altLang="zh-CN" sz="2400" b="1" dirty="0" err="1">
                <a:latin typeface="微软雅黑" panose="020B0503020204020204" pitchFamily="34" charset="-122"/>
                <a:ea typeface="微软雅黑" panose="020B0503020204020204" pitchFamily="34" charset="-122"/>
              </a:rPr>
              <a:t>d</a:t>
            </a:r>
            <a:r>
              <a:rPr lang="en-US" altLang="zh-CN" sz="2400" b="1" dirty="0" err="1">
                <a:solidFill>
                  <a:srgbClr val="FF0000"/>
                </a:solidFill>
                <a:latin typeface="微软雅黑" panose="020B0503020204020204" pitchFamily="34" charset="-122"/>
                <a:ea typeface="微软雅黑" panose="020B0503020204020204" pitchFamily="34" charset="-122"/>
              </a:rPr>
              <a:t>ar</a:t>
            </a:r>
            <a:endParaRPr lang="en-US" altLang="zh-CN" sz="2400" b="1" dirty="0" err="1">
              <a:solidFill>
                <a:srgbClr val="FF0000"/>
              </a:solidFill>
              <a:latin typeface="微软雅黑" panose="020B0503020204020204" pitchFamily="34" charset="-122"/>
              <a:ea typeface="微软雅黑" panose="020B0503020204020204" pitchFamily="34" charset="-122"/>
            </a:endParaRPr>
          </a:p>
        </p:txBody>
      </p:sp>
      <p:sp>
        <p:nvSpPr>
          <p:cNvPr id="5" name="文本框 4"/>
          <p:cNvSpPr txBox="1"/>
          <p:nvPr>
            <p:custDataLst>
              <p:tags r:id="rId5"/>
            </p:custDataLst>
          </p:nvPr>
        </p:nvSpPr>
        <p:spPr>
          <a:xfrm>
            <a:off x="7344410" y="4453890"/>
            <a:ext cx="1019175" cy="554990"/>
          </a:xfrm>
          <a:prstGeom prst="roundRect">
            <a:avLst/>
          </a:prstGeom>
          <a:solidFill>
            <a:schemeClr val="bg1"/>
          </a:solidFill>
          <a:ln>
            <a:solidFill>
              <a:schemeClr val="accent1"/>
            </a:solidFill>
          </a:ln>
        </p:spPr>
        <p:txBody>
          <a:bodyPr wrap="square">
            <a:noAutofit/>
          </a:bodyPr>
          <a:p>
            <a:pPr algn="ctr"/>
            <a:r>
              <a:rPr lang="en-US" altLang="zh-CN" sz="2400" b="1" dirty="0" err="1">
                <a:latin typeface="微软雅黑" panose="020B0503020204020204" pitchFamily="34" charset="-122"/>
                <a:ea typeface="微软雅黑" panose="020B0503020204020204" pitchFamily="34" charset="-122"/>
              </a:rPr>
              <a:t>tr</a:t>
            </a:r>
            <a:r>
              <a:rPr lang="en-US" altLang="zh-CN" sz="2400" b="1" dirty="0" err="1">
                <a:solidFill>
                  <a:srgbClr val="FF0000"/>
                </a:solidFill>
                <a:latin typeface="微软雅黑" panose="020B0503020204020204" pitchFamily="34" charset="-122"/>
                <a:ea typeface="微软雅黑" panose="020B0503020204020204" pitchFamily="34" charset="-122"/>
              </a:rPr>
              <a:t>o</a:t>
            </a:r>
            <a:endParaRPr lang="en-US" altLang="zh-CN" sz="2400" b="1" dirty="0" err="1">
              <a:solidFill>
                <a:srgbClr val="FF0000"/>
              </a:solidFill>
              <a:latin typeface="微软雅黑" panose="020B0503020204020204" pitchFamily="34" charset="-122"/>
              <a:ea typeface="微软雅黑" panose="020B0503020204020204" pitchFamily="34" charset="-122"/>
            </a:endParaRPr>
          </a:p>
        </p:txBody>
      </p:sp>
      <p:sp>
        <p:nvSpPr>
          <p:cNvPr id="6" name="文本框 5"/>
          <p:cNvSpPr txBox="1"/>
          <p:nvPr>
            <p:custDataLst>
              <p:tags r:id="rId6"/>
            </p:custDataLst>
          </p:nvPr>
        </p:nvSpPr>
        <p:spPr>
          <a:xfrm>
            <a:off x="8622665" y="4429760"/>
            <a:ext cx="1036320" cy="554990"/>
          </a:xfrm>
          <a:prstGeom prst="roundRect">
            <a:avLst/>
          </a:prstGeom>
          <a:solidFill>
            <a:schemeClr val="bg1"/>
          </a:solidFill>
          <a:ln>
            <a:solidFill>
              <a:schemeClr val="accent1"/>
            </a:solidFill>
          </a:ln>
        </p:spPr>
        <p:txBody>
          <a:bodyPr wrap="square">
            <a:noAutofit/>
          </a:bodyPr>
          <a:p>
            <a:pPr algn="ctr"/>
            <a:r>
              <a:rPr lang="en-US" altLang="zh-CN" sz="2400" b="1" dirty="0" err="1">
                <a:latin typeface="微软雅黑" panose="020B0503020204020204" pitchFamily="34" charset="-122"/>
                <a:ea typeface="微软雅黑" panose="020B0503020204020204" pitchFamily="34" charset="-122"/>
              </a:rPr>
              <a:t>n</a:t>
            </a:r>
            <a:r>
              <a:rPr lang="en-US" altLang="zh-CN" sz="2400" b="1" dirty="0" err="1">
                <a:solidFill>
                  <a:srgbClr val="FF0000"/>
                </a:solidFill>
                <a:latin typeface="微软雅黑" panose="020B0503020204020204" pitchFamily="34" charset="-122"/>
                <a:ea typeface="微软雅黑" panose="020B0503020204020204" pitchFamily="34" charset="-122"/>
              </a:rPr>
              <a:t>au</a:t>
            </a:r>
            <a:r>
              <a:rPr lang="en-US" altLang="zh-CN" sz="2400" b="1" dirty="0" err="1">
                <a:latin typeface="微软雅黑" panose="020B0503020204020204" pitchFamily="34" charset="-122"/>
                <a:ea typeface="微软雅黑" panose="020B0503020204020204" pitchFamily="34" charset="-122"/>
              </a:rPr>
              <a:t>t</a:t>
            </a:r>
            <a:endParaRPr lang="en-US" altLang="zh-CN" sz="2400" b="1" dirty="0" err="1">
              <a:latin typeface="微软雅黑" panose="020B0503020204020204" pitchFamily="34" charset="-122"/>
              <a:ea typeface="微软雅黑" panose="020B0503020204020204" pitchFamily="34" charset="-122"/>
            </a:endParaRPr>
          </a:p>
        </p:txBody>
      </p:sp>
      <p:sp>
        <p:nvSpPr>
          <p:cNvPr id="7" name="文本框 6"/>
          <p:cNvSpPr txBox="1"/>
          <p:nvPr>
            <p:custDataLst>
              <p:tags r:id="rId7"/>
            </p:custDataLst>
          </p:nvPr>
        </p:nvSpPr>
        <p:spPr>
          <a:xfrm>
            <a:off x="6075680" y="3585210"/>
            <a:ext cx="927100" cy="554990"/>
          </a:xfrm>
          <a:prstGeom prst="roundRect">
            <a:avLst/>
          </a:prstGeom>
          <a:solidFill>
            <a:schemeClr val="bg1"/>
          </a:solidFill>
          <a:ln>
            <a:solidFill>
              <a:schemeClr val="accent1"/>
            </a:solidFill>
          </a:ln>
        </p:spPr>
        <p:txBody>
          <a:bodyPr wrap="square">
            <a:noAutofit/>
          </a:bodyPr>
          <a:p>
            <a:pPr algn="ctr"/>
            <a:r>
              <a:rPr lang="en-US" altLang="zh-CN" sz="2400" b="1" dirty="0" err="1">
                <a:latin typeface="微软雅黑" panose="020B0503020204020204" pitchFamily="34" charset="-122"/>
                <a:ea typeface="微软雅黑" panose="020B0503020204020204" pitchFamily="34" charset="-122"/>
              </a:rPr>
              <a:t>c</a:t>
            </a:r>
            <a:r>
              <a:rPr lang="en-US" altLang="zh-CN" sz="2400" b="1" dirty="0" err="1">
                <a:solidFill>
                  <a:srgbClr val="FF0000"/>
                </a:solidFill>
                <a:latin typeface="微软雅黑" panose="020B0503020204020204" pitchFamily="34" charset="-122"/>
                <a:ea typeface="微软雅黑" panose="020B0503020204020204" pitchFamily="34" charset="-122"/>
              </a:rPr>
              <a:t>a</a:t>
            </a:r>
            <a:endParaRPr lang="en-US" altLang="zh-CN" sz="2400" b="1" dirty="0" err="1">
              <a:solidFill>
                <a:srgbClr val="FF0000"/>
              </a:solidFill>
              <a:latin typeface="微软雅黑" panose="020B0503020204020204" pitchFamily="34" charset="-122"/>
              <a:ea typeface="微软雅黑" panose="020B0503020204020204" pitchFamily="34" charset="-122"/>
            </a:endParaRPr>
          </a:p>
        </p:txBody>
      </p:sp>
      <p:sp>
        <p:nvSpPr>
          <p:cNvPr id="8" name="文本框 7"/>
          <p:cNvSpPr txBox="1"/>
          <p:nvPr>
            <p:custDataLst>
              <p:tags r:id="rId8"/>
            </p:custDataLst>
          </p:nvPr>
        </p:nvSpPr>
        <p:spPr>
          <a:xfrm>
            <a:off x="6105525" y="4453890"/>
            <a:ext cx="942975" cy="554990"/>
          </a:xfrm>
          <a:prstGeom prst="roundRect">
            <a:avLst/>
          </a:prstGeom>
          <a:solidFill>
            <a:schemeClr val="bg1"/>
          </a:solidFill>
          <a:ln>
            <a:solidFill>
              <a:schemeClr val="accent1"/>
            </a:solidFill>
          </a:ln>
        </p:spPr>
        <p:txBody>
          <a:bodyPr wrap="square">
            <a:noAutofit/>
          </a:bodyPr>
          <a:p>
            <a:pPr algn="ctr"/>
            <a:r>
              <a:rPr lang="en-US" altLang="zh-CN" sz="2400" b="1" dirty="0" err="1">
                <a:solidFill>
                  <a:srgbClr val="FF0000"/>
                </a:solidFill>
                <a:latin typeface="微软雅黑" panose="020B0503020204020204" pitchFamily="34" charset="-122"/>
                <a:ea typeface="微软雅黑" panose="020B0503020204020204" pitchFamily="34" charset="-122"/>
              </a:rPr>
              <a:t>a</a:t>
            </a:r>
            <a:r>
              <a:rPr lang="en-US" altLang="zh-CN" sz="2400" b="1" dirty="0" err="1">
                <a:latin typeface="微软雅黑" panose="020B0503020204020204" pitchFamily="34" charset="-122"/>
                <a:ea typeface="微软雅黑" panose="020B0503020204020204" pitchFamily="34" charset="-122"/>
              </a:rPr>
              <a:t>s</a:t>
            </a:r>
            <a:endParaRPr lang="en-US" altLang="zh-CN" sz="2400" b="1" dirty="0" err="1">
              <a:latin typeface="微软雅黑" panose="020B0503020204020204" pitchFamily="34" charset="-122"/>
              <a:ea typeface="微软雅黑" panose="020B0503020204020204" pitchFamily="34" charset="-122"/>
            </a:endParaRPr>
          </a:p>
        </p:txBody>
      </p:sp>
      <p:sp>
        <p:nvSpPr>
          <p:cNvPr id="9" name="右箭头 8"/>
          <p:cNvSpPr/>
          <p:nvPr/>
        </p:nvSpPr>
        <p:spPr>
          <a:xfrm>
            <a:off x="4947285" y="2816860"/>
            <a:ext cx="692150" cy="4368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右箭头 9"/>
          <p:cNvSpPr/>
          <p:nvPr>
            <p:custDataLst>
              <p:tags r:id="rId9"/>
            </p:custDataLst>
          </p:nvPr>
        </p:nvSpPr>
        <p:spPr>
          <a:xfrm>
            <a:off x="4977765" y="3607435"/>
            <a:ext cx="692150" cy="4368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右箭头 10"/>
          <p:cNvSpPr/>
          <p:nvPr>
            <p:custDataLst>
              <p:tags r:id="rId10"/>
            </p:custDataLst>
          </p:nvPr>
        </p:nvSpPr>
        <p:spPr>
          <a:xfrm>
            <a:off x="4972050" y="4470400"/>
            <a:ext cx="692150" cy="4368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文本框 11"/>
          <p:cNvSpPr txBox="1"/>
          <p:nvPr>
            <p:custDataLst>
              <p:tags r:id="rId11"/>
            </p:custDataLst>
          </p:nvPr>
        </p:nvSpPr>
        <p:spPr>
          <a:xfrm>
            <a:off x="2456180" y="1830070"/>
            <a:ext cx="2148205" cy="554990"/>
          </a:xfrm>
          <a:prstGeom prst="roundRect">
            <a:avLst/>
          </a:prstGeom>
          <a:solidFill>
            <a:schemeClr val="bg1"/>
          </a:solidFill>
          <a:ln>
            <a:solidFill>
              <a:schemeClr val="accent1"/>
            </a:solidFill>
          </a:ln>
        </p:spPr>
        <p:txBody>
          <a:bodyPr wrap="square">
            <a:noAutofit/>
          </a:bodyPr>
          <a:p>
            <a:pPr algn="ctr"/>
            <a:r>
              <a:rPr lang="en-US" altLang="zh-CN" sz="2400" b="1" dirty="0" err="1">
                <a:latin typeface="微软雅黑" panose="020B0503020204020204" pitchFamily="34" charset="-122"/>
                <a:ea typeface="微软雅黑" panose="020B0503020204020204" pitchFamily="34" charset="-122"/>
              </a:rPr>
              <a:t>f</a:t>
            </a:r>
            <a:r>
              <a:rPr lang="en-US" altLang="zh-CN" sz="2400" b="1" dirty="0" err="1">
                <a:solidFill>
                  <a:srgbClr val="FF0000"/>
                </a:solidFill>
                <a:latin typeface="微软雅黑" panose="020B0503020204020204" pitchFamily="34" charset="-122"/>
                <a:ea typeface="微软雅黑" panose="020B0503020204020204" pitchFamily="34" charset="-122"/>
              </a:rPr>
              <a:t>al</a:t>
            </a:r>
            <a:r>
              <a:rPr lang="en-US" altLang="zh-CN" sz="2400" b="1" dirty="0" err="1">
                <a:latin typeface="微软雅黑" panose="020B0503020204020204" pitchFamily="34" charset="-122"/>
                <a:ea typeface="微软雅黑" panose="020B0503020204020204" pitchFamily="34" charset="-122"/>
              </a:rPr>
              <a:t>se</a:t>
            </a:r>
            <a:endParaRPr lang="en-US" altLang="zh-CN" sz="2400" b="1" dirty="0" err="1">
              <a:latin typeface="微软雅黑" panose="020B0503020204020204" pitchFamily="34" charset="-122"/>
              <a:ea typeface="微软雅黑" panose="020B0503020204020204" pitchFamily="34" charset="-122"/>
            </a:endParaRPr>
          </a:p>
        </p:txBody>
      </p:sp>
      <p:sp>
        <p:nvSpPr>
          <p:cNvPr id="13" name="文本框 12"/>
          <p:cNvSpPr txBox="1"/>
          <p:nvPr>
            <p:custDataLst>
              <p:tags r:id="rId12"/>
            </p:custDataLst>
          </p:nvPr>
        </p:nvSpPr>
        <p:spPr>
          <a:xfrm>
            <a:off x="2468880" y="2774315"/>
            <a:ext cx="2148205" cy="554990"/>
          </a:xfrm>
          <a:prstGeom prst="roundRect">
            <a:avLst/>
          </a:prstGeom>
          <a:solidFill>
            <a:schemeClr val="bg1"/>
          </a:solidFill>
          <a:ln>
            <a:solidFill>
              <a:schemeClr val="accent1"/>
            </a:solidFill>
          </a:ln>
        </p:spPr>
        <p:txBody>
          <a:bodyPr wrap="square">
            <a:noAutofit/>
          </a:bodyPr>
          <a:p>
            <a:pPr algn="ctr"/>
            <a:r>
              <a:rPr lang="en-US" altLang="zh-CN" sz="2400" b="1" dirty="0" err="1">
                <a:latin typeface="微软雅黑" panose="020B0503020204020204" pitchFamily="34" charset="-122"/>
                <a:ea typeface="微软雅黑" panose="020B0503020204020204" pitchFamily="34" charset="-122"/>
              </a:rPr>
              <a:t>j</a:t>
            </a:r>
            <a:r>
              <a:rPr lang="en-US" altLang="zh-CN" sz="2400" b="1" dirty="0" err="1">
                <a:solidFill>
                  <a:srgbClr val="FF0000"/>
                </a:solidFill>
                <a:latin typeface="微软雅黑" panose="020B0503020204020204" pitchFamily="34" charset="-122"/>
                <a:ea typeface="微软雅黑" panose="020B0503020204020204" pitchFamily="34" charset="-122"/>
              </a:rPr>
              <a:t>a</a:t>
            </a:r>
            <a:r>
              <a:rPr lang="en-US" altLang="zh-CN" sz="2400" b="1" dirty="0" err="1">
                <a:latin typeface="微软雅黑" panose="020B0503020204020204" pitchFamily="34" charset="-122"/>
                <a:ea typeface="微软雅黑" panose="020B0503020204020204" pitchFamily="34" charset="-122"/>
              </a:rPr>
              <a:t>ck</a:t>
            </a:r>
            <a:r>
              <a:rPr lang="en-US" altLang="zh-CN" sz="2400" b="1" dirty="0" err="1">
                <a:solidFill>
                  <a:srgbClr val="FF0000"/>
                </a:solidFill>
                <a:latin typeface="微软雅黑" panose="020B0503020204020204" pitchFamily="34" charset="-122"/>
                <a:ea typeface="微软雅黑" panose="020B0503020204020204" pitchFamily="34" charset="-122"/>
              </a:rPr>
              <a:t>e</a:t>
            </a:r>
            <a:r>
              <a:rPr lang="en-US" altLang="zh-CN" sz="2400" b="1" dirty="0" err="1">
                <a:latin typeface="微软雅黑" panose="020B0503020204020204" pitchFamily="34" charset="-122"/>
                <a:ea typeface="微软雅黑" panose="020B0503020204020204" pitchFamily="34" charset="-122"/>
              </a:rPr>
              <a:t>t</a:t>
            </a:r>
            <a:endParaRPr lang="en-US" altLang="zh-CN" sz="2400" b="1" dirty="0" err="1">
              <a:latin typeface="微软雅黑" panose="020B0503020204020204" pitchFamily="34" charset="-122"/>
              <a:ea typeface="微软雅黑" panose="020B0503020204020204" pitchFamily="34" charset="-122"/>
            </a:endParaRPr>
          </a:p>
        </p:txBody>
      </p:sp>
      <p:sp>
        <p:nvSpPr>
          <p:cNvPr id="14" name="文本框 13"/>
          <p:cNvSpPr txBox="1"/>
          <p:nvPr>
            <p:custDataLst>
              <p:tags r:id="rId13"/>
            </p:custDataLst>
          </p:nvPr>
        </p:nvSpPr>
        <p:spPr>
          <a:xfrm>
            <a:off x="2468880" y="3607435"/>
            <a:ext cx="2148205" cy="554990"/>
          </a:xfrm>
          <a:prstGeom prst="roundRect">
            <a:avLst/>
          </a:prstGeom>
          <a:solidFill>
            <a:schemeClr val="bg1"/>
          </a:solidFill>
          <a:ln>
            <a:solidFill>
              <a:schemeClr val="accent1"/>
            </a:solidFill>
          </a:ln>
        </p:spPr>
        <p:txBody>
          <a:bodyPr wrap="square">
            <a:noAutofit/>
          </a:bodyPr>
          <a:p>
            <a:pPr algn="ctr"/>
            <a:r>
              <a:rPr lang="en-US" altLang="zh-CN" sz="2400" b="1" dirty="0" err="1">
                <a:latin typeface="微软雅黑" panose="020B0503020204020204" pitchFamily="34" charset="-122"/>
                <a:ea typeface="微软雅黑" panose="020B0503020204020204" pitchFamily="34" charset="-122"/>
              </a:rPr>
              <a:t>c</a:t>
            </a:r>
            <a:r>
              <a:rPr lang="en-US" altLang="zh-CN" sz="2400" b="1" dirty="0" err="1">
                <a:solidFill>
                  <a:srgbClr val="FF0000"/>
                </a:solidFill>
                <a:latin typeface="微软雅黑" panose="020B0503020204020204" pitchFamily="34" charset="-122"/>
                <a:ea typeface="微软雅黑" panose="020B0503020204020204" pitchFamily="34" charset="-122"/>
              </a:rPr>
              <a:t>a</a:t>
            </a:r>
            <a:r>
              <a:rPr lang="en-US" altLang="zh-CN" sz="2400" b="1" dirty="0" err="1">
                <a:latin typeface="微软雅黑" panose="020B0503020204020204" pitchFamily="34" charset="-122"/>
                <a:ea typeface="微软雅黑" panose="020B0503020204020204" pitchFamily="34" charset="-122"/>
              </a:rPr>
              <a:t>l</a:t>
            </a:r>
            <a:r>
              <a:rPr lang="en-US" altLang="zh-CN" sz="2400" b="1" dirty="0" err="1">
                <a:solidFill>
                  <a:srgbClr val="FF0000"/>
                </a:solidFill>
                <a:latin typeface="微软雅黑" panose="020B0503020204020204" pitchFamily="34" charset="-122"/>
                <a:ea typeface="微软雅黑" panose="020B0503020204020204" pitchFamily="34" charset="-122"/>
              </a:rPr>
              <a:t>e</a:t>
            </a:r>
            <a:r>
              <a:rPr lang="en-US" altLang="zh-CN" sz="2400" b="1" dirty="0" err="1">
                <a:latin typeface="微软雅黑" panose="020B0503020204020204" pitchFamily="34" charset="-122"/>
                <a:ea typeface="微软雅黑" panose="020B0503020204020204" pitchFamily="34" charset="-122"/>
              </a:rPr>
              <a:t>nd</a:t>
            </a:r>
            <a:r>
              <a:rPr lang="en-US" altLang="zh-CN" sz="2400" b="1" dirty="0" err="1">
                <a:solidFill>
                  <a:srgbClr val="FF0000"/>
                </a:solidFill>
                <a:latin typeface="微软雅黑" panose="020B0503020204020204" pitchFamily="34" charset="-122"/>
                <a:ea typeface="微软雅黑" panose="020B0503020204020204" pitchFamily="34" charset="-122"/>
              </a:rPr>
              <a:t>ar</a:t>
            </a:r>
            <a:endParaRPr lang="en-US" altLang="zh-CN" sz="2400" b="1" dirty="0" err="1">
              <a:solidFill>
                <a:srgbClr val="FF0000"/>
              </a:solidFill>
              <a:latin typeface="微软雅黑" panose="020B0503020204020204" pitchFamily="34" charset="-122"/>
              <a:ea typeface="微软雅黑" panose="020B0503020204020204" pitchFamily="34" charset="-122"/>
            </a:endParaRPr>
          </a:p>
        </p:txBody>
      </p:sp>
      <p:sp>
        <p:nvSpPr>
          <p:cNvPr id="15" name="文本框 14"/>
          <p:cNvSpPr txBox="1"/>
          <p:nvPr>
            <p:custDataLst>
              <p:tags r:id="rId14"/>
            </p:custDataLst>
          </p:nvPr>
        </p:nvSpPr>
        <p:spPr>
          <a:xfrm>
            <a:off x="2468880" y="4470400"/>
            <a:ext cx="2148205" cy="554990"/>
          </a:xfrm>
          <a:prstGeom prst="roundRect">
            <a:avLst/>
          </a:prstGeom>
          <a:solidFill>
            <a:schemeClr val="bg1"/>
          </a:solidFill>
          <a:ln>
            <a:solidFill>
              <a:schemeClr val="accent1"/>
            </a:solidFill>
          </a:ln>
        </p:spPr>
        <p:txBody>
          <a:bodyPr wrap="square">
            <a:noAutofit/>
          </a:bodyPr>
          <a:p>
            <a:pPr algn="ctr"/>
            <a:r>
              <a:rPr lang="en-US" altLang="zh-CN" sz="2400" b="1" dirty="0" err="1">
                <a:solidFill>
                  <a:srgbClr val="FF0000"/>
                </a:solidFill>
                <a:latin typeface="微软雅黑" panose="020B0503020204020204" pitchFamily="34" charset="-122"/>
                <a:ea typeface="微软雅黑" panose="020B0503020204020204" pitchFamily="34" charset="-122"/>
              </a:rPr>
              <a:t>a</a:t>
            </a:r>
            <a:r>
              <a:rPr lang="en-US" altLang="zh-CN" sz="2400" b="1" dirty="0" err="1">
                <a:latin typeface="微软雅黑" panose="020B0503020204020204" pitchFamily="34" charset="-122"/>
                <a:ea typeface="微软雅黑" panose="020B0503020204020204" pitchFamily="34" charset="-122"/>
              </a:rPr>
              <a:t>str</a:t>
            </a:r>
            <a:r>
              <a:rPr lang="en-US" altLang="zh-CN" sz="2400" b="1" dirty="0" err="1">
                <a:solidFill>
                  <a:srgbClr val="FF0000"/>
                </a:solidFill>
                <a:latin typeface="微软雅黑" panose="020B0503020204020204" pitchFamily="34" charset="-122"/>
                <a:ea typeface="微软雅黑" panose="020B0503020204020204" pitchFamily="34" charset="-122"/>
              </a:rPr>
              <a:t>o</a:t>
            </a:r>
            <a:r>
              <a:rPr lang="en-US" altLang="zh-CN" sz="2400" b="1" dirty="0" err="1">
                <a:latin typeface="微软雅黑" panose="020B0503020204020204" pitchFamily="34" charset="-122"/>
                <a:ea typeface="微软雅黑" panose="020B0503020204020204" pitchFamily="34" charset="-122"/>
              </a:rPr>
              <a:t>n</a:t>
            </a:r>
            <a:r>
              <a:rPr lang="en-US" altLang="zh-CN" sz="2400" b="1" dirty="0" err="1">
                <a:solidFill>
                  <a:srgbClr val="FF0000"/>
                </a:solidFill>
                <a:latin typeface="微软雅黑" panose="020B0503020204020204" pitchFamily="34" charset="-122"/>
                <a:ea typeface="微软雅黑" panose="020B0503020204020204" pitchFamily="34" charset="-122"/>
              </a:rPr>
              <a:t>au</a:t>
            </a:r>
            <a:r>
              <a:rPr lang="en-US" altLang="zh-CN" sz="2400" b="1" dirty="0" err="1">
                <a:latin typeface="微软雅黑" panose="020B0503020204020204" pitchFamily="34" charset="-122"/>
                <a:ea typeface="微软雅黑" panose="020B0503020204020204" pitchFamily="34" charset="-122"/>
              </a:rPr>
              <a:t>t</a:t>
            </a:r>
            <a:endParaRPr lang="en-US" altLang="zh-CN" sz="2400" b="1" dirty="0" err="1">
              <a:latin typeface="微软雅黑" panose="020B0503020204020204" pitchFamily="34" charset="-122"/>
              <a:ea typeface="微软雅黑" panose="020B0503020204020204" pitchFamily="34" charset="-122"/>
            </a:endParaRPr>
          </a:p>
        </p:txBody>
      </p:sp>
      <p:sp>
        <p:nvSpPr>
          <p:cNvPr id="16" name="文本框 15"/>
          <p:cNvSpPr txBox="1"/>
          <p:nvPr>
            <p:custDataLst>
              <p:tags r:id="rId15"/>
            </p:custDataLst>
          </p:nvPr>
        </p:nvSpPr>
        <p:spPr>
          <a:xfrm>
            <a:off x="1269365" y="5125720"/>
            <a:ext cx="9747250" cy="922020"/>
          </a:xfrm>
          <a:prstGeom prst="rect">
            <a:avLst/>
          </a:prstGeom>
          <a:noFill/>
          <a:ln>
            <a:solidFill>
              <a:schemeClr val="tx1"/>
            </a:solidFill>
          </a:ln>
        </p:spPr>
        <p:txBody>
          <a:bodyPr wrap="square" rtlCol="0">
            <a:spAutoFit/>
          </a:bodyPr>
          <a:p>
            <a:r>
              <a:rPr lang="en-US" altLang="zh-CN"/>
              <a:t>1)/i/</a:t>
            </a:r>
            <a:r>
              <a:rPr lang="zh-CN" altLang="en-US"/>
              <a:t>的发音更接近</a:t>
            </a:r>
            <a:r>
              <a:rPr lang="en-US" altLang="zh-CN"/>
              <a:t>/i:/</a:t>
            </a:r>
            <a:r>
              <a:rPr lang="zh-CN" altLang="en-US"/>
              <a:t>，但发音时长比</a:t>
            </a:r>
            <a:r>
              <a:rPr lang="en-US" altLang="zh-CN"/>
              <a:t>/i:/</a:t>
            </a:r>
            <a:r>
              <a:rPr lang="zh-CN" altLang="en-US"/>
              <a:t>要短；</a:t>
            </a:r>
            <a:endParaRPr lang="zh-CN" altLang="en-US"/>
          </a:p>
          <a:p>
            <a:r>
              <a:rPr lang="en-US" altLang="zh-CN"/>
              <a:t>2)</a:t>
            </a:r>
            <a:r>
              <a:rPr lang="zh-CN" altLang="en-US"/>
              <a:t>英语单词有单音节词、双音节词和多音节词之分，正确划分音节是拼读双音节词或多音节词的关键。例如：</a:t>
            </a:r>
            <a:r>
              <a:rPr lang="en-US" altLang="zh-CN"/>
              <a:t>city</a:t>
            </a:r>
            <a:r>
              <a:rPr lang="en-US" altLang="zh-CN">
                <a:latin typeface="Arial" panose="020B0604020202020204" pitchFamily="34" charset="0"/>
                <a:cs typeface="Arial" panose="020B0604020202020204" pitchFamily="34" charset="0"/>
              </a:rPr>
              <a:t>→ci/ty,calendar→ca/len/dar</a:t>
            </a:r>
            <a:r>
              <a:rPr lang="zh-CN" altLang="en-US">
                <a:latin typeface="Arial" panose="020B0604020202020204" pitchFamily="34" charset="0"/>
                <a:cs typeface="Arial" panose="020B0604020202020204" pitchFamily="34" charset="0"/>
              </a:rPr>
              <a:t>。</a:t>
            </a:r>
            <a:endParaRPr lang="zh-CN" altLang="en-US">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p:cNvSpPr txBox="1"/>
          <p:nvPr/>
        </p:nvSpPr>
        <p:spPr>
          <a:xfrm>
            <a:off x="876935" y="755650"/>
            <a:ext cx="2498090" cy="323215"/>
          </a:xfrm>
          <a:prstGeom prst="roundRect">
            <a:avLst/>
          </a:prstGeom>
          <a:solidFill>
            <a:schemeClr val="bg1"/>
          </a:solidFill>
          <a:ln>
            <a:solidFill>
              <a:schemeClr val="accent1"/>
            </a:solidFill>
          </a:ln>
        </p:spPr>
        <p:txBody>
          <a:bodyPr wrap="square">
            <a:noAutofit/>
          </a:bodyPr>
          <a:lstStyle/>
          <a:p>
            <a:r>
              <a:rPr lang="en-US" altLang="zh-CN" b="1" dirty="0"/>
              <a:t>Learning </a:t>
            </a:r>
            <a:r>
              <a:rPr lang="en-US" altLang="zh-CN" b="1" dirty="0" err="1"/>
              <a:t>Actively</a:t>
            </a:r>
            <a:endParaRPr lang="zh-CN" altLang="en-US" b="1" dirty="0"/>
          </a:p>
        </p:txBody>
      </p:sp>
      <p:sp>
        <p:nvSpPr>
          <p:cNvPr id="21" name="文本框 20"/>
          <p:cNvSpPr txBox="1"/>
          <p:nvPr/>
        </p:nvSpPr>
        <p:spPr>
          <a:xfrm>
            <a:off x="877128" y="1118878"/>
            <a:ext cx="10140059" cy="645160"/>
          </a:xfrm>
          <a:prstGeom prst="rect">
            <a:avLst/>
          </a:prstGeom>
          <a:noFill/>
        </p:spPr>
        <p:txBody>
          <a:bodyPr wrap="square">
            <a:spAutoFit/>
          </a:bodyPr>
          <a:lstStyle/>
          <a:p>
            <a:r>
              <a:rPr lang="en-US" altLang="zh-CN" dirty="0">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Follow the example to mark the syllables and stress in the words and read them Then listen and repeat.</a:t>
            </a:r>
            <a:r>
              <a:rPr lang="zh-CN" altLang="en-US" dirty="0">
                <a:latin typeface="微软雅黑" panose="020B0503020204020204" pitchFamily="34" charset="-122"/>
                <a:ea typeface="微软雅黑" panose="020B0503020204020204" pitchFamily="34" charset="-122"/>
              </a:rPr>
              <a:t>依据下列示例，把单词的音节和重音划分出来并读一读，然后听录音并跟读。</a:t>
            </a:r>
            <a:endParaRPr lang="zh-CN" altLang="en-US" dirty="0">
              <a:latin typeface="微软雅黑" panose="020B0503020204020204" pitchFamily="34" charset="-122"/>
              <a:ea typeface="微软雅黑" panose="020B0503020204020204" pitchFamily="34" charset="-122"/>
            </a:endParaRPr>
          </a:p>
        </p:txBody>
      </p:sp>
      <p:graphicFrame>
        <p:nvGraphicFramePr>
          <p:cNvPr id="29" name="表格 28"/>
          <p:cNvGraphicFramePr/>
          <p:nvPr>
            <p:custDataLst>
              <p:tags r:id="rId1"/>
            </p:custDataLst>
          </p:nvPr>
        </p:nvGraphicFramePr>
        <p:xfrm>
          <a:off x="1828800" y="1809750"/>
          <a:ext cx="8533130" cy="3680460"/>
        </p:xfrm>
        <a:graphic>
          <a:graphicData uri="http://schemas.openxmlformats.org/drawingml/2006/table">
            <a:tbl>
              <a:tblPr firstRow="1" bandRow="1">
                <a:tableStyleId>{5C22544A-7EE6-4342-B048-85BDC9FD1C3A}</a:tableStyleId>
              </a:tblPr>
              <a:tblGrid>
                <a:gridCol w="4266565"/>
                <a:gridCol w="4266565"/>
              </a:tblGrid>
              <a:tr h="408940">
                <a:tc>
                  <a:txBody>
                    <a:bodyPr/>
                    <a:p>
                      <a:pPr algn="ctr">
                        <a:buNone/>
                      </a:pPr>
                      <a:r>
                        <a:rPr lang="en-US" altLang="zh-CN" sz="2000"/>
                        <a:t>Words</a:t>
                      </a:r>
                      <a:endParaRPr lang="en-US" altLang="zh-CN" sz="2000"/>
                    </a:p>
                  </a:txBody>
                  <a:tcPr/>
                </a:tc>
                <a:tc>
                  <a:txBody>
                    <a:bodyPr/>
                    <a:p>
                      <a:pPr algn="ctr">
                        <a:buNone/>
                      </a:pPr>
                      <a:r>
                        <a:rPr lang="en-US" altLang="zh-CN" sz="2000"/>
                        <a:t>Word Stress</a:t>
                      </a:r>
                      <a:endParaRPr lang="en-US" altLang="zh-CN" sz="2000"/>
                    </a:p>
                  </a:txBody>
                  <a:tcPr/>
                </a:tc>
              </a:tr>
              <a:tr h="408940">
                <a:tc>
                  <a:txBody>
                    <a:bodyPr/>
                    <a:p>
                      <a:pPr algn="ctr">
                        <a:buNone/>
                      </a:pPr>
                      <a:r>
                        <a:rPr lang="en-US" altLang="zh-CN" sz="2000"/>
                        <a:t>chick/en</a:t>
                      </a:r>
                      <a:endParaRPr lang="en-US" altLang="zh-CN" sz="2000"/>
                    </a:p>
                  </a:txBody>
                  <a:tcPr/>
                </a:tc>
                <a:tc>
                  <a:txBody>
                    <a:bodyPr/>
                    <a:p>
                      <a:pPr algn="ctr">
                        <a:buNone/>
                      </a:pPr>
                      <a:endParaRPr lang="zh-CN" altLang="en-US" sz="2000"/>
                    </a:p>
                  </a:txBody>
                  <a:tcPr/>
                </a:tc>
              </a:tr>
              <a:tr h="408940">
                <a:tc>
                  <a:txBody>
                    <a:bodyPr/>
                    <a:p>
                      <a:pPr algn="ctr">
                        <a:buNone/>
                      </a:pPr>
                      <a:r>
                        <a:rPr lang="en-US" altLang="zh-CN" sz="2000"/>
                        <a:t>laughter</a:t>
                      </a:r>
                      <a:endParaRPr lang="en-US" altLang="zh-CN" sz="2000"/>
                    </a:p>
                  </a:txBody>
                  <a:tcPr/>
                </a:tc>
                <a:tc>
                  <a:txBody>
                    <a:bodyPr/>
                    <a:p>
                      <a:pPr algn="ctr">
                        <a:buNone/>
                      </a:pPr>
                      <a:endParaRPr lang="zh-CN" altLang="en-US" sz="2000"/>
                    </a:p>
                  </a:txBody>
                  <a:tcPr/>
                </a:tc>
              </a:tr>
              <a:tr h="408940">
                <a:tc>
                  <a:txBody>
                    <a:bodyPr/>
                    <a:p>
                      <a:pPr algn="ctr">
                        <a:buNone/>
                      </a:pPr>
                      <a:r>
                        <a:rPr lang="en-US" altLang="zh-CN" sz="2000"/>
                        <a:t>August</a:t>
                      </a:r>
                      <a:endParaRPr lang="en-US" altLang="zh-CN" sz="2000"/>
                    </a:p>
                  </a:txBody>
                  <a:tcPr/>
                </a:tc>
                <a:tc>
                  <a:txBody>
                    <a:bodyPr/>
                    <a:p>
                      <a:pPr algn="ctr">
                        <a:buNone/>
                      </a:pPr>
                      <a:endParaRPr lang="zh-CN" altLang="en-US" sz="2000"/>
                    </a:p>
                  </a:txBody>
                  <a:tcPr/>
                </a:tc>
              </a:tr>
              <a:tr h="408940">
                <a:tc>
                  <a:txBody>
                    <a:bodyPr/>
                    <a:p>
                      <a:pPr algn="ctr">
                        <a:buNone/>
                      </a:pPr>
                      <a:r>
                        <a:rPr lang="en-US" altLang="zh-CN" sz="2000"/>
                        <a:t>basketball</a:t>
                      </a:r>
                      <a:endParaRPr lang="en-US" altLang="zh-CN" sz="2000"/>
                    </a:p>
                  </a:txBody>
                  <a:tcPr/>
                </a:tc>
                <a:tc>
                  <a:txBody>
                    <a:bodyPr/>
                    <a:p>
                      <a:pPr algn="ctr">
                        <a:buNone/>
                      </a:pPr>
                      <a:endParaRPr lang="zh-CN" altLang="en-US" sz="2000"/>
                    </a:p>
                  </a:txBody>
                  <a:tcPr/>
                </a:tc>
              </a:tr>
              <a:tr h="408940">
                <a:tc>
                  <a:txBody>
                    <a:bodyPr/>
                    <a:p>
                      <a:pPr algn="ctr">
                        <a:buNone/>
                      </a:pPr>
                      <a:r>
                        <a:rPr lang="en-US" altLang="zh-CN" sz="2000"/>
                        <a:t>citizen</a:t>
                      </a:r>
                      <a:endParaRPr lang="en-US" altLang="zh-CN" sz="2000"/>
                    </a:p>
                  </a:txBody>
                  <a:tcPr/>
                </a:tc>
                <a:tc>
                  <a:txBody>
                    <a:bodyPr/>
                    <a:p>
                      <a:pPr algn="ctr">
                        <a:buNone/>
                      </a:pPr>
                      <a:endParaRPr lang="zh-CN" altLang="en-US" sz="2000"/>
                    </a:p>
                  </a:txBody>
                  <a:tcPr/>
                </a:tc>
              </a:tr>
              <a:tr h="408940">
                <a:tc>
                  <a:txBody>
                    <a:bodyPr/>
                    <a:p>
                      <a:pPr algn="ctr">
                        <a:buNone/>
                      </a:pPr>
                      <a:r>
                        <a:rPr lang="en-US" altLang="zh-CN" sz="2000"/>
                        <a:t>camera</a:t>
                      </a:r>
                      <a:endParaRPr lang="en-US" altLang="zh-CN" sz="2000"/>
                    </a:p>
                  </a:txBody>
                  <a:tcPr/>
                </a:tc>
                <a:tc>
                  <a:txBody>
                    <a:bodyPr/>
                    <a:p>
                      <a:pPr algn="ctr">
                        <a:buNone/>
                      </a:pPr>
                      <a:endParaRPr lang="zh-CN" altLang="en-US" sz="2000"/>
                    </a:p>
                  </a:txBody>
                  <a:tcPr/>
                </a:tc>
              </a:tr>
              <a:tr h="408940">
                <a:tc>
                  <a:txBody>
                    <a:bodyPr/>
                    <a:p>
                      <a:pPr algn="ctr">
                        <a:buNone/>
                      </a:pPr>
                      <a:r>
                        <a:rPr lang="en-US" altLang="zh-CN" sz="2000"/>
                        <a:t>confident</a:t>
                      </a:r>
                      <a:endParaRPr lang="en-US" altLang="zh-CN" sz="2000"/>
                    </a:p>
                  </a:txBody>
                  <a:tcPr/>
                </a:tc>
                <a:tc>
                  <a:txBody>
                    <a:bodyPr/>
                    <a:p>
                      <a:pPr algn="ctr">
                        <a:buNone/>
                      </a:pPr>
                      <a:endParaRPr lang="zh-CN" altLang="en-US" sz="2000"/>
                    </a:p>
                  </a:txBody>
                  <a:tcPr/>
                </a:tc>
              </a:tr>
              <a:tr h="408940">
                <a:tc>
                  <a:txBody>
                    <a:bodyPr/>
                    <a:p>
                      <a:pPr algn="ctr">
                        <a:buNone/>
                      </a:pPr>
                      <a:r>
                        <a:rPr lang="en-US" altLang="zh-CN" sz="2000"/>
                        <a:t>communicate</a:t>
                      </a:r>
                      <a:endParaRPr lang="en-US" altLang="zh-CN" sz="2000"/>
                    </a:p>
                  </a:txBody>
                  <a:tcPr/>
                </a:tc>
                <a:tc>
                  <a:txBody>
                    <a:bodyPr/>
                    <a:p>
                      <a:pPr>
                        <a:buNone/>
                      </a:pPr>
                      <a:endParaRPr lang="zh-CN" altLang="en-US" sz="2000"/>
                    </a:p>
                  </a:txBody>
                  <a:tcPr/>
                </a:tc>
              </a:tr>
            </a:tbl>
          </a:graphicData>
        </a:graphic>
      </p:graphicFrame>
      <p:sp>
        <p:nvSpPr>
          <p:cNvPr id="30" name="椭圆 29"/>
          <p:cNvSpPr/>
          <p:nvPr/>
        </p:nvSpPr>
        <p:spPr>
          <a:xfrm>
            <a:off x="7852410" y="2302510"/>
            <a:ext cx="273685" cy="2184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椭圆 30"/>
          <p:cNvSpPr/>
          <p:nvPr/>
        </p:nvSpPr>
        <p:spPr>
          <a:xfrm>
            <a:off x="8274685" y="2366010"/>
            <a:ext cx="137160" cy="11874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文本框 31"/>
          <p:cNvSpPr txBox="1"/>
          <p:nvPr>
            <p:custDataLst>
              <p:tags r:id="rId2"/>
            </p:custDataLst>
          </p:nvPr>
        </p:nvSpPr>
        <p:spPr>
          <a:xfrm>
            <a:off x="1224915" y="5427980"/>
            <a:ext cx="9747250" cy="922020"/>
          </a:xfrm>
          <a:prstGeom prst="rect">
            <a:avLst/>
          </a:prstGeom>
          <a:noFill/>
          <a:ln>
            <a:solidFill>
              <a:schemeClr val="tx1"/>
            </a:solidFill>
          </a:ln>
        </p:spPr>
        <p:txBody>
          <a:bodyPr wrap="square" rtlCol="0">
            <a:spAutoFit/>
          </a:bodyPr>
          <a:p>
            <a:r>
              <a:rPr lang="en-US" altLang="zh-CN">
                <a:latin typeface="Arial" panose="020B0604020202020204" pitchFamily="34" charset="0"/>
                <a:ea typeface="微软雅黑" panose="020B0503020204020204" pitchFamily="34" charset="-122"/>
                <a:cs typeface="Arial" panose="020B0604020202020204" pitchFamily="34" charset="0"/>
              </a:rPr>
              <a:t>      </a:t>
            </a:r>
            <a:r>
              <a:rPr lang="zh-CN" altLang="en-US">
                <a:latin typeface="Arial" panose="020B0604020202020204" pitchFamily="34" charset="0"/>
                <a:ea typeface="微软雅黑" panose="020B0503020204020204" pitchFamily="34" charset="-122"/>
                <a:cs typeface="Arial" panose="020B0604020202020204" pitchFamily="34" charset="0"/>
              </a:rPr>
              <a:t>音节中含有三个或三个以上的元音音素的单词称为</a:t>
            </a:r>
            <a:r>
              <a:rPr lang="en-US" altLang="zh-CN">
                <a:latin typeface="Arial" panose="020B0604020202020204" pitchFamily="34" charset="0"/>
                <a:ea typeface="微软雅黑" panose="020B0503020204020204" pitchFamily="34" charset="-122"/>
                <a:cs typeface="Arial" panose="020B0604020202020204" pitchFamily="34" charset="0"/>
              </a:rPr>
              <a:t>“</a:t>
            </a:r>
            <a:r>
              <a:rPr lang="zh-CN" altLang="en-US">
                <a:latin typeface="Arial" panose="020B0604020202020204" pitchFamily="34" charset="0"/>
                <a:ea typeface="微软雅黑" panose="020B0503020204020204" pitchFamily="34" charset="-122"/>
                <a:cs typeface="Arial" panose="020B0604020202020204" pitchFamily="34" charset="0"/>
              </a:rPr>
              <a:t>多音节词</a:t>
            </a:r>
            <a:r>
              <a:rPr lang="en-US" altLang="zh-CN">
                <a:latin typeface="Arial" panose="020B0604020202020204" pitchFamily="34" charset="0"/>
                <a:ea typeface="微软雅黑" panose="020B0503020204020204" pitchFamily="34" charset="-122"/>
                <a:cs typeface="Arial" panose="020B0604020202020204" pitchFamily="34" charset="0"/>
              </a:rPr>
              <a:t>”</a:t>
            </a:r>
            <a:r>
              <a:rPr lang="zh-CN" altLang="en-US">
                <a:latin typeface="Arial" panose="020B0604020202020204" pitchFamily="34" charset="0"/>
                <a:ea typeface="微软雅黑" panose="020B0503020204020204" pitchFamily="34" charset="-122"/>
                <a:cs typeface="Arial" panose="020B0604020202020204" pitchFamily="34" charset="0"/>
              </a:rPr>
              <a:t>。</a:t>
            </a:r>
            <a:endParaRPr lang="zh-CN" altLang="en-US">
              <a:latin typeface="Arial" panose="020B0604020202020204" pitchFamily="34" charset="0"/>
              <a:ea typeface="微软雅黑" panose="020B0503020204020204" pitchFamily="34" charset="-122"/>
              <a:cs typeface="Arial" panose="020B0604020202020204" pitchFamily="34" charset="0"/>
            </a:endParaRPr>
          </a:p>
          <a:p>
            <a:r>
              <a:rPr lang="zh-CN" altLang="en-US">
                <a:latin typeface="Arial" panose="020B0604020202020204" pitchFamily="34" charset="0"/>
                <a:ea typeface="微软雅黑" panose="020B0503020204020204" pitchFamily="34" charset="-122"/>
                <a:cs typeface="Arial" panose="020B0604020202020204" pitchFamily="34" charset="0"/>
              </a:rPr>
              <a:t>双音节和三音节词的重音通常在第一个音节上，三音节以上的多音节词的重音一般在倒数第三个音节上。如：</a:t>
            </a:r>
            <a:r>
              <a:rPr lang="en-US" altLang="zh-CN">
                <a:latin typeface="Arial" panose="020B0604020202020204" pitchFamily="34" charset="0"/>
                <a:ea typeface="微软雅黑" panose="020B0503020204020204" pitchFamily="34" charset="-122"/>
                <a:cs typeface="Arial" panose="020B0604020202020204" pitchFamily="34" charset="0"/>
              </a:rPr>
              <a:t>communicate</a:t>
            </a:r>
            <a:endParaRPr lang="en-US" altLang="zh-CN">
              <a:latin typeface="Arial" panose="020B0604020202020204" pitchFamily="34" charset="0"/>
              <a:ea typeface="微软雅黑" panose="020B0503020204020204" pitchFamily="34" charset="-122"/>
              <a:cs typeface="Arial" panose="020B0604020202020204" pitchFamily="34" charset="0"/>
            </a:endParaRPr>
          </a:p>
        </p:txBody>
      </p:sp>
      <p:grpSp>
        <p:nvGrpSpPr>
          <p:cNvPr id="35" name="组合 34"/>
          <p:cNvGrpSpPr/>
          <p:nvPr/>
        </p:nvGrpSpPr>
        <p:grpSpPr>
          <a:xfrm>
            <a:off x="7875905" y="2704465"/>
            <a:ext cx="518160" cy="218440"/>
            <a:chOff x="16919" y="1276"/>
            <a:chExt cx="816" cy="344"/>
          </a:xfrm>
        </p:grpSpPr>
        <p:sp>
          <p:nvSpPr>
            <p:cNvPr id="33" name="椭圆 32"/>
            <p:cNvSpPr/>
            <p:nvPr>
              <p:custDataLst>
                <p:tags r:id="rId3"/>
              </p:custDataLst>
            </p:nvPr>
          </p:nvSpPr>
          <p:spPr>
            <a:xfrm>
              <a:off x="16919" y="1276"/>
              <a:ext cx="431" cy="3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 name="椭圆 33"/>
            <p:cNvSpPr/>
            <p:nvPr>
              <p:custDataLst>
                <p:tags r:id="rId4"/>
              </p:custDataLst>
            </p:nvPr>
          </p:nvSpPr>
          <p:spPr>
            <a:xfrm>
              <a:off x="17519" y="1351"/>
              <a:ext cx="216" cy="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36" name="组合 35"/>
          <p:cNvGrpSpPr/>
          <p:nvPr/>
        </p:nvGrpSpPr>
        <p:grpSpPr>
          <a:xfrm>
            <a:off x="7878445" y="3098165"/>
            <a:ext cx="518160" cy="218440"/>
            <a:chOff x="16919" y="1276"/>
            <a:chExt cx="816" cy="344"/>
          </a:xfrm>
        </p:grpSpPr>
        <p:sp>
          <p:nvSpPr>
            <p:cNvPr id="37" name="椭圆 36"/>
            <p:cNvSpPr/>
            <p:nvPr>
              <p:custDataLst>
                <p:tags r:id="rId5"/>
              </p:custDataLst>
            </p:nvPr>
          </p:nvSpPr>
          <p:spPr>
            <a:xfrm>
              <a:off x="16919" y="1276"/>
              <a:ext cx="431" cy="3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8" name="椭圆 37"/>
            <p:cNvSpPr/>
            <p:nvPr>
              <p:custDataLst>
                <p:tags r:id="rId6"/>
              </p:custDataLst>
            </p:nvPr>
          </p:nvSpPr>
          <p:spPr>
            <a:xfrm>
              <a:off x="17519" y="1351"/>
              <a:ext cx="216" cy="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45" name="组合 44"/>
          <p:cNvGrpSpPr/>
          <p:nvPr/>
        </p:nvGrpSpPr>
        <p:grpSpPr>
          <a:xfrm>
            <a:off x="7633970" y="5209540"/>
            <a:ext cx="1007110" cy="218440"/>
            <a:chOff x="17113" y="1276"/>
            <a:chExt cx="1586" cy="344"/>
          </a:xfrm>
        </p:grpSpPr>
        <p:sp>
          <p:nvSpPr>
            <p:cNvPr id="40" name="椭圆 39"/>
            <p:cNvSpPr/>
            <p:nvPr>
              <p:custDataLst>
                <p:tags r:id="rId7"/>
              </p:custDataLst>
            </p:nvPr>
          </p:nvSpPr>
          <p:spPr>
            <a:xfrm>
              <a:off x="17498" y="1276"/>
              <a:ext cx="431" cy="3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1" name="椭圆 40"/>
            <p:cNvSpPr/>
            <p:nvPr>
              <p:custDataLst>
                <p:tags r:id="rId8"/>
              </p:custDataLst>
            </p:nvPr>
          </p:nvSpPr>
          <p:spPr>
            <a:xfrm>
              <a:off x="18098" y="1351"/>
              <a:ext cx="216" cy="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3" name="椭圆 42"/>
            <p:cNvSpPr/>
            <p:nvPr>
              <p:custDataLst>
                <p:tags r:id="rId9"/>
              </p:custDataLst>
            </p:nvPr>
          </p:nvSpPr>
          <p:spPr>
            <a:xfrm>
              <a:off x="17113" y="1364"/>
              <a:ext cx="216" cy="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4" name="椭圆 43"/>
            <p:cNvSpPr/>
            <p:nvPr>
              <p:custDataLst>
                <p:tags r:id="rId10"/>
              </p:custDataLst>
            </p:nvPr>
          </p:nvSpPr>
          <p:spPr>
            <a:xfrm>
              <a:off x="18483" y="1351"/>
              <a:ext cx="216" cy="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51" name="组合 50"/>
          <p:cNvGrpSpPr/>
          <p:nvPr/>
        </p:nvGrpSpPr>
        <p:grpSpPr>
          <a:xfrm>
            <a:off x="7861935" y="3543935"/>
            <a:ext cx="762635" cy="218440"/>
            <a:chOff x="17010" y="1207"/>
            <a:chExt cx="1201" cy="344"/>
          </a:xfrm>
        </p:grpSpPr>
        <p:sp>
          <p:nvSpPr>
            <p:cNvPr id="47" name="椭圆 46"/>
            <p:cNvSpPr/>
            <p:nvPr>
              <p:custDataLst>
                <p:tags r:id="rId11"/>
              </p:custDataLst>
            </p:nvPr>
          </p:nvSpPr>
          <p:spPr>
            <a:xfrm>
              <a:off x="17010" y="1207"/>
              <a:ext cx="431" cy="3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8" name="椭圆 47"/>
            <p:cNvSpPr/>
            <p:nvPr>
              <p:custDataLst>
                <p:tags r:id="rId12"/>
              </p:custDataLst>
            </p:nvPr>
          </p:nvSpPr>
          <p:spPr>
            <a:xfrm>
              <a:off x="17610" y="1282"/>
              <a:ext cx="216" cy="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0" name="椭圆 49"/>
            <p:cNvSpPr/>
            <p:nvPr>
              <p:custDataLst>
                <p:tags r:id="rId13"/>
              </p:custDataLst>
            </p:nvPr>
          </p:nvSpPr>
          <p:spPr>
            <a:xfrm>
              <a:off x="17995" y="1282"/>
              <a:ext cx="216" cy="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52" name="组合 51"/>
          <p:cNvGrpSpPr/>
          <p:nvPr/>
        </p:nvGrpSpPr>
        <p:grpSpPr>
          <a:xfrm>
            <a:off x="7852410" y="3957320"/>
            <a:ext cx="762635" cy="218440"/>
            <a:chOff x="17010" y="1207"/>
            <a:chExt cx="1201" cy="344"/>
          </a:xfrm>
        </p:grpSpPr>
        <p:sp>
          <p:nvSpPr>
            <p:cNvPr id="53" name="椭圆 52"/>
            <p:cNvSpPr/>
            <p:nvPr>
              <p:custDataLst>
                <p:tags r:id="rId14"/>
              </p:custDataLst>
            </p:nvPr>
          </p:nvSpPr>
          <p:spPr>
            <a:xfrm>
              <a:off x="17010" y="1207"/>
              <a:ext cx="431" cy="3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4" name="椭圆 53"/>
            <p:cNvSpPr/>
            <p:nvPr>
              <p:custDataLst>
                <p:tags r:id="rId15"/>
              </p:custDataLst>
            </p:nvPr>
          </p:nvSpPr>
          <p:spPr>
            <a:xfrm>
              <a:off x="17610" y="1282"/>
              <a:ext cx="216" cy="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5" name="椭圆 54"/>
            <p:cNvSpPr/>
            <p:nvPr>
              <p:custDataLst>
                <p:tags r:id="rId16"/>
              </p:custDataLst>
            </p:nvPr>
          </p:nvSpPr>
          <p:spPr>
            <a:xfrm>
              <a:off x="17995" y="1282"/>
              <a:ext cx="216" cy="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56" name="组合 55"/>
          <p:cNvGrpSpPr/>
          <p:nvPr/>
        </p:nvGrpSpPr>
        <p:grpSpPr>
          <a:xfrm>
            <a:off x="7842250" y="4361180"/>
            <a:ext cx="762635" cy="218440"/>
            <a:chOff x="17010" y="1207"/>
            <a:chExt cx="1201" cy="344"/>
          </a:xfrm>
        </p:grpSpPr>
        <p:sp>
          <p:nvSpPr>
            <p:cNvPr id="57" name="椭圆 56"/>
            <p:cNvSpPr/>
            <p:nvPr>
              <p:custDataLst>
                <p:tags r:id="rId17"/>
              </p:custDataLst>
            </p:nvPr>
          </p:nvSpPr>
          <p:spPr>
            <a:xfrm>
              <a:off x="17010" y="1207"/>
              <a:ext cx="431" cy="3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8" name="椭圆 57"/>
            <p:cNvSpPr/>
            <p:nvPr>
              <p:custDataLst>
                <p:tags r:id="rId18"/>
              </p:custDataLst>
            </p:nvPr>
          </p:nvSpPr>
          <p:spPr>
            <a:xfrm>
              <a:off x="17610" y="1282"/>
              <a:ext cx="216" cy="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9" name="椭圆 58"/>
            <p:cNvSpPr/>
            <p:nvPr>
              <p:custDataLst>
                <p:tags r:id="rId19"/>
              </p:custDataLst>
            </p:nvPr>
          </p:nvSpPr>
          <p:spPr>
            <a:xfrm>
              <a:off x="17995" y="1282"/>
              <a:ext cx="216" cy="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60" name="组合 59"/>
          <p:cNvGrpSpPr/>
          <p:nvPr/>
        </p:nvGrpSpPr>
        <p:grpSpPr>
          <a:xfrm>
            <a:off x="7852410" y="4763135"/>
            <a:ext cx="762635" cy="218440"/>
            <a:chOff x="17010" y="1207"/>
            <a:chExt cx="1201" cy="344"/>
          </a:xfrm>
        </p:grpSpPr>
        <p:sp>
          <p:nvSpPr>
            <p:cNvPr id="61" name="椭圆 60"/>
            <p:cNvSpPr/>
            <p:nvPr>
              <p:custDataLst>
                <p:tags r:id="rId20"/>
              </p:custDataLst>
            </p:nvPr>
          </p:nvSpPr>
          <p:spPr>
            <a:xfrm>
              <a:off x="17010" y="1207"/>
              <a:ext cx="431" cy="3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2" name="椭圆 61"/>
            <p:cNvSpPr/>
            <p:nvPr>
              <p:custDataLst>
                <p:tags r:id="rId21"/>
              </p:custDataLst>
            </p:nvPr>
          </p:nvSpPr>
          <p:spPr>
            <a:xfrm>
              <a:off x="17610" y="1282"/>
              <a:ext cx="216" cy="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3" name="椭圆 62"/>
            <p:cNvSpPr/>
            <p:nvPr>
              <p:custDataLst>
                <p:tags r:id="rId22"/>
              </p:custDataLst>
            </p:nvPr>
          </p:nvSpPr>
          <p:spPr>
            <a:xfrm>
              <a:off x="17995" y="1282"/>
              <a:ext cx="216" cy="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pic>
        <p:nvPicPr>
          <p:cNvPr id="2" name="Lesson11">
            <a:hlinkClick r:id="" action="ppaction://media"/>
          </p:cNvPr>
          <p:cNvPicPr/>
          <p:nvPr>
            <a:audioFile r:link="rId23"/>
            <p:extLst>
              <p:ext uri="{DAA4B4D4-6D71-4841-9C94-3DE7FCFB9230}">
                <p14:media xmlns:p14="http://schemas.microsoft.com/office/powerpoint/2010/main" r:embed="rId24">
                  <p14:trim st="239408.000000" end="288434.000000"/>
                </p14:media>
              </p:ext>
            </p:extLst>
          </p:nvPr>
        </p:nvPicPr>
        <p:blipFill>
          <a:blip r:embed="rId25"/>
          <a:stretch>
            <a:fillRect/>
          </a:stretch>
        </p:blipFill>
        <p:spPr>
          <a:xfrm>
            <a:off x="10650855" y="607695"/>
            <a:ext cx="619125" cy="619125"/>
          </a:xfrm>
          <a:prstGeom prst="rect">
            <a:avLst/>
          </a:prstGeom>
        </p:spPr>
      </p:pic>
    </p:spTree>
    <p:custDataLst>
      <p:tags r:id="rId26"/>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fill="hold"/>
                                        <p:tgtEl>
                                          <p:spTgt spid="36"/>
                                        </p:tgtEl>
                                        <p:attrNameLst>
                                          <p:attrName>ppt_x</p:attrName>
                                        </p:attrNameLst>
                                      </p:cBhvr>
                                      <p:tavLst>
                                        <p:tav tm="0">
                                          <p:val>
                                            <p:strVal val="#ppt_x"/>
                                          </p:val>
                                        </p:tav>
                                        <p:tav tm="100000">
                                          <p:val>
                                            <p:strVal val="#ppt_x"/>
                                          </p:val>
                                        </p:tav>
                                      </p:tavLst>
                                    </p:anim>
                                    <p:anim calcmode="lin" valueType="num">
                                      <p:cBhvr additive="base">
                                        <p:cTn id="1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ppt_x"/>
                                          </p:val>
                                        </p:tav>
                                        <p:tav tm="100000">
                                          <p:val>
                                            <p:strVal val="#ppt_x"/>
                                          </p:val>
                                        </p:tav>
                                      </p:tavLst>
                                    </p:anim>
                                    <p:anim calcmode="lin" valueType="num">
                                      <p:cBhvr additive="base">
                                        <p:cTn id="20"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2"/>
                                        </p:tgtEl>
                                        <p:attrNameLst>
                                          <p:attrName>style.visibility</p:attrName>
                                        </p:attrNameLst>
                                      </p:cBhvr>
                                      <p:to>
                                        <p:strVal val="visible"/>
                                      </p:to>
                                    </p:set>
                                    <p:anim calcmode="lin" valueType="num">
                                      <p:cBhvr additive="base">
                                        <p:cTn id="25" dur="500" fill="hold"/>
                                        <p:tgtEl>
                                          <p:spTgt spid="52"/>
                                        </p:tgtEl>
                                        <p:attrNameLst>
                                          <p:attrName>ppt_x</p:attrName>
                                        </p:attrNameLst>
                                      </p:cBhvr>
                                      <p:tavLst>
                                        <p:tav tm="0">
                                          <p:val>
                                            <p:strVal val="#ppt_x"/>
                                          </p:val>
                                        </p:tav>
                                        <p:tav tm="100000">
                                          <p:val>
                                            <p:strVal val="#ppt_x"/>
                                          </p:val>
                                        </p:tav>
                                      </p:tavLst>
                                    </p:anim>
                                    <p:anim calcmode="lin" valueType="num">
                                      <p:cBhvr additive="base">
                                        <p:cTn id="26"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6"/>
                                        </p:tgtEl>
                                        <p:attrNameLst>
                                          <p:attrName>style.visibility</p:attrName>
                                        </p:attrNameLst>
                                      </p:cBhvr>
                                      <p:to>
                                        <p:strVal val="visible"/>
                                      </p:to>
                                    </p:set>
                                    <p:anim calcmode="lin" valueType="num">
                                      <p:cBhvr additive="base">
                                        <p:cTn id="31" dur="500" fill="hold"/>
                                        <p:tgtEl>
                                          <p:spTgt spid="56"/>
                                        </p:tgtEl>
                                        <p:attrNameLst>
                                          <p:attrName>ppt_x</p:attrName>
                                        </p:attrNameLst>
                                      </p:cBhvr>
                                      <p:tavLst>
                                        <p:tav tm="0">
                                          <p:val>
                                            <p:strVal val="#ppt_x"/>
                                          </p:val>
                                        </p:tav>
                                        <p:tav tm="100000">
                                          <p:val>
                                            <p:strVal val="#ppt_x"/>
                                          </p:val>
                                        </p:tav>
                                      </p:tavLst>
                                    </p:anim>
                                    <p:anim calcmode="lin" valueType="num">
                                      <p:cBhvr additive="base">
                                        <p:cTn id="32"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0"/>
                                        </p:tgtEl>
                                        <p:attrNameLst>
                                          <p:attrName>style.visibility</p:attrName>
                                        </p:attrNameLst>
                                      </p:cBhvr>
                                      <p:to>
                                        <p:strVal val="visible"/>
                                      </p:to>
                                    </p:set>
                                    <p:anim calcmode="lin" valueType="num">
                                      <p:cBhvr additive="base">
                                        <p:cTn id="37" dur="500" fill="hold"/>
                                        <p:tgtEl>
                                          <p:spTgt spid="60"/>
                                        </p:tgtEl>
                                        <p:attrNameLst>
                                          <p:attrName>ppt_x</p:attrName>
                                        </p:attrNameLst>
                                      </p:cBhvr>
                                      <p:tavLst>
                                        <p:tav tm="0">
                                          <p:val>
                                            <p:strVal val="#ppt_x"/>
                                          </p:val>
                                        </p:tav>
                                        <p:tav tm="100000">
                                          <p:val>
                                            <p:strVal val="#ppt_x"/>
                                          </p:val>
                                        </p:tav>
                                      </p:tavLst>
                                    </p:anim>
                                    <p:anim calcmode="lin" valueType="num">
                                      <p:cBhvr additive="base">
                                        <p:cTn id="38"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5"/>
                                        </p:tgtEl>
                                        <p:attrNameLst>
                                          <p:attrName>style.visibility</p:attrName>
                                        </p:attrNameLst>
                                      </p:cBhvr>
                                      <p:to>
                                        <p:strVal val="visible"/>
                                      </p:to>
                                    </p:set>
                                    <p:anim calcmode="lin" valueType="num">
                                      <p:cBhvr additive="base">
                                        <p:cTn id="43" dur="500" fill="hold"/>
                                        <p:tgtEl>
                                          <p:spTgt spid="45"/>
                                        </p:tgtEl>
                                        <p:attrNameLst>
                                          <p:attrName>ppt_x</p:attrName>
                                        </p:attrNameLst>
                                      </p:cBhvr>
                                      <p:tavLst>
                                        <p:tav tm="0">
                                          <p:val>
                                            <p:strVal val="#ppt_x"/>
                                          </p:val>
                                        </p:tav>
                                        <p:tav tm="100000">
                                          <p:val>
                                            <p:strVal val="#ppt_x"/>
                                          </p:val>
                                        </p:tav>
                                      </p:tavLst>
                                    </p:anim>
                                    <p:anim calcmode="lin" valueType="num">
                                      <p:cBhvr additive="base">
                                        <p:cTn id="44"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45" fill="hold" display="1">
                  <p:stCondLst>
                    <p:cond delay="indefinite"/>
                  </p:stCondLst>
                  <p:endCondLst>
                    <p:cond evt="onStopAudio">
                      <p:tgtEl>
                        <p:sldTgt/>
                      </p:tgtEl>
                    </p:cond>
                  </p:endCondLst>
                </p:cTn>
                <p:tgtEl>
                  <p:spTgt spid="2"/>
                </p:tgtEl>
              </p:cMediaNode>
            </p:audio>
            <p:seq concurrent="1" nextAc="seek">
              <p:cTn id="46" restart="whenNotActive" fill="hold" evtFilter="cancelBubble" nodeType="interactiveSeq">
                <p:stCondLst>
                  <p:cond evt="onClick" delay="0">
                    <p:tgtEl>
                      <p:spTgt spid="2"/>
                    </p:tgtEl>
                  </p:cond>
                </p:stCondLst>
                <p:endSync evt="end" delay="0">
                  <p:rtn val="all"/>
                </p:endSync>
                <p:childTnLst>
                  <p:par>
                    <p:cTn id="47" fill="hold">
                      <p:stCondLst>
                        <p:cond delay="0"/>
                      </p:stCondLst>
                      <p:childTnLst>
                        <p:par>
                          <p:cTn id="48" fill="hold">
                            <p:stCondLst>
                              <p:cond delay="0"/>
                            </p:stCondLst>
                            <p:childTnLst>
                              <p:par>
                                <p:cTn id="49" presetID="1" presetClass="mediacall" presetSubtype="0" fill="hold" nodeType="clickEffect">
                                  <p:stCondLst>
                                    <p:cond delay="0"/>
                                  </p:stCondLst>
                                  <p:childTnLst>
                                    <p:cmd type="call" cmd="playFrom(0.0)">
                                      <p:cBhvr additive="base">
                                        <p:cTn id="50" dur="72895"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 name="文本框 50"/>
          <p:cNvSpPr txBox="1"/>
          <p:nvPr>
            <p:custDataLst>
              <p:tags r:id="rId1"/>
            </p:custDataLst>
          </p:nvPr>
        </p:nvSpPr>
        <p:spPr>
          <a:xfrm>
            <a:off x="1150178" y="1016602"/>
            <a:ext cx="10140059" cy="1198880"/>
          </a:xfrm>
          <a:prstGeom prst="rect">
            <a:avLst/>
          </a:prstGeom>
          <a:noFill/>
        </p:spPr>
        <p:txBody>
          <a:bodyPr wrap="square">
            <a:spAutoFit/>
          </a:bodyPr>
          <a:p>
            <a:r>
              <a:rPr lang="en-US" altLang="zh-CN" sz="2400" dirty="0">
                <a:latin typeface="微软雅黑" panose="020B0503020204020204" pitchFamily="34" charset="-122"/>
                <a:ea typeface="微软雅黑" panose="020B0503020204020204" pitchFamily="34" charset="-122"/>
              </a:rPr>
              <a:t>4</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 Read the </a:t>
            </a:r>
            <a:r>
              <a:rPr lang="en-US" sz="2400" dirty="0">
                <a:latin typeface="微软雅黑" panose="020B0503020204020204" pitchFamily="34" charset="-122"/>
                <a:ea typeface="微软雅黑" panose="020B0503020204020204" pitchFamily="34" charset="-122"/>
              </a:rPr>
              <a:t>word pairs.Write S for the same sound you hear, and D for the different.Then listen and check.</a:t>
            </a:r>
            <a:r>
              <a:rPr lang="zh-CN" altLang="en-US" sz="2400" dirty="0">
                <a:latin typeface="微软雅黑" panose="020B0503020204020204" pitchFamily="34" charset="-122"/>
                <a:ea typeface="微软雅黑" panose="020B0503020204020204" pitchFamily="34" charset="-122"/>
              </a:rPr>
              <a:t>（读词对，有相同音素的写</a:t>
            </a:r>
            <a:r>
              <a:rPr lang="en-US" altLang="zh-CN" sz="2400" dirty="0">
                <a:latin typeface="微软雅黑" panose="020B0503020204020204" pitchFamily="34" charset="-122"/>
                <a:ea typeface="微软雅黑" panose="020B0503020204020204" pitchFamily="34" charset="-122"/>
              </a:rPr>
              <a:t>S,</a:t>
            </a:r>
            <a:r>
              <a:rPr lang="zh-CN" altLang="en-US" sz="2400" dirty="0">
                <a:latin typeface="微软雅黑" panose="020B0503020204020204" pitchFamily="34" charset="-122"/>
                <a:ea typeface="微软雅黑" panose="020B0503020204020204" pitchFamily="34" charset="-122"/>
              </a:rPr>
              <a:t>不同音素的写</a:t>
            </a:r>
            <a:r>
              <a:rPr lang="en-US" altLang="zh-CN" sz="2400" dirty="0">
                <a:latin typeface="微软雅黑" panose="020B0503020204020204" pitchFamily="34" charset="-122"/>
                <a:ea typeface="微软雅黑" panose="020B0503020204020204" pitchFamily="34" charset="-122"/>
              </a:rPr>
              <a:t>D</a:t>
            </a:r>
            <a:r>
              <a:rPr lang="zh-CN" altLang="en-US" sz="2400" dirty="0">
                <a:latin typeface="微软雅黑" panose="020B0503020204020204" pitchFamily="34" charset="-122"/>
                <a:ea typeface="微软雅黑" panose="020B0503020204020204" pitchFamily="34" charset="-122"/>
              </a:rPr>
              <a:t>。然后听录音核对。）</a:t>
            </a:r>
            <a:endParaRPr lang="zh-CN" altLang="en-US" sz="2400" dirty="0">
              <a:latin typeface="微软雅黑" panose="020B0503020204020204" pitchFamily="34" charset="-122"/>
              <a:ea typeface="微软雅黑" panose="020B0503020204020204" pitchFamily="34" charset="-122"/>
            </a:endParaRPr>
          </a:p>
        </p:txBody>
      </p:sp>
      <p:sp>
        <p:nvSpPr>
          <p:cNvPr id="127" name="文本框 126"/>
          <p:cNvSpPr txBox="1"/>
          <p:nvPr>
            <p:custDataLst>
              <p:tags r:id="rId2"/>
            </p:custDataLst>
          </p:nvPr>
        </p:nvSpPr>
        <p:spPr>
          <a:xfrm>
            <a:off x="1111250" y="2338705"/>
            <a:ext cx="2127885" cy="521970"/>
          </a:xfrm>
          <a:prstGeom prst="rect">
            <a:avLst/>
          </a:prstGeom>
          <a:noFill/>
        </p:spPr>
        <p:txBody>
          <a:bodyPr wrap="square">
            <a:spAutoFit/>
          </a:bodyPr>
          <a:p>
            <a:r>
              <a:rPr lang="en-US" altLang="zh-CN" sz="2800" dirty="0"/>
              <a:t>talk--walk</a:t>
            </a:r>
            <a:endParaRPr lang="en-US" altLang="zh-CN" sz="2800" dirty="0"/>
          </a:p>
        </p:txBody>
      </p:sp>
      <p:sp>
        <p:nvSpPr>
          <p:cNvPr id="2" name="文本框 1"/>
          <p:cNvSpPr txBox="1"/>
          <p:nvPr>
            <p:custDataLst>
              <p:tags r:id="rId3"/>
            </p:custDataLst>
          </p:nvPr>
        </p:nvSpPr>
        <p:spPr>
          <a:xfrm>
            <a:off x="1106170" y="3269615"/>
            <a:ext cx="2418715" cy="521970"/>
          </a:xfrm>
          <a:prstGeom prst="rect">
            <a:avLst/>
          </a:prstGeom>
          <a:noFill/>
        </p:spPr>
        <p:txBody>
          <a:bodyPr wrap="square">
            <a:spAutoFit/>
          </a:bodyPr>
          <a:p>
            <a:r>
              <a:rPr lang="en-US" altLang="zh-CN" sz="2800" dirty="0"/>
              <a:t>chalk--almost</a:t>
            </a:r>
            <a:endParaRPr lang="en-US" altLang="zh-CN" sz="2800" dirty="0"/>
          </a:p>
        </p:txBody>
      </p:sp>
      <p:sp>
        <p:nvSpPr>
          <p:cNvPr id="3" name="文本框 2"/>
          <p:cNvSpPr txBox="1"/>
          <p:nvPr>
            <p:custDataLst>
              <p:tags r:id="rId4"/>
            </p:custDataLst>
          </p:nvPr>
        </p:nvSpPr>
        <p:spPr>
          <a:xfrm>
            <a:off x="1113790" y="4191635"/>
            <a:ext cx="2556510" cy="521970"/>
          </a:xfrm>
          <a:prstGeom prst="rect">
            <a:avLst/>
          </a:prstGeom>
          <a:noFill/>
        </p:spPr>
        <p:txBody>
          <a:bodyPr wrap="square">
            <a:spAutoFit/>
          </a:bodyPr>
          <a:p>
            <a:r>
              <a:rPr lang="en-US" altLang="zh-CN" sz="2800" dirty="0"/>
              <a:t>aunt--autumn</a:t>
            </a:r>
            <a:endParaRPr lang="en-US" altLang="zh-CN" sz="2800" dirty="0"/>
          </a:p>
        </p:txBody>
      </p:sp>
      <p:sp>
        <p:nvSpPr>
          <p:cNvPr id="4" name="文本框 3"/>
          <p:cNvSpPr txBox="1"/>
          <p:nvPr>
            <p:custDataLst>
              <p:tags r:id="rId5"/>
            </p:custDataLst>
          </p:nvPr>
        </p:nvSpPr>
        <p:spPr>
          <a:xfrm>
            <a:off x="1083310" y="5067300"/>
            <a:ext cx="3028950" cy="521970"/>
          </a:xfrm>
          <a:prstGeom prst="rect">
            <a:avLst/>
          </a:prstGeom>
          <a:noFill/>
        </p:spPr>
        <p:txBody>
          <a:bodyPr wrap="square">
            <a:spAutoFit/>
          </a:bodyPr>
          <a:p>
            <a:r>
              <a:rPr lang="en-US" altLang="zh-CN" sz="2800" dirty="0"/>
              <a:t>caught--laughter</a:t>
            </a:r>
            <a:endParaRPr lang="en-US" altLang="zh-CN" sz="2800" dirty="0"/>
          </a:p>
        </p:txBody>
      </p:sp>
      <p:sp>
        <p:nvSpPr>
          <p:cNvPr id="5" name="文本框 4"/>
          <p:cNvSpPr txBox="1"/>
          <p:nvPr>
            <p:custDataLst>
              <p:tags r:id="rId6"/>
            </p:custDataLst>
          </p:nvPr>
        </p:nvSpPr>
        <p:spPr>
          <a:xfrm>
            <a:off x="6541135" y="5113655"/>
            <a:ext cx="2127885" cy="521970"/>
          </a:xfrm>
          <a:prstGeom prst="rect">
            <a:avLst/>
          </a:prstGeom>
          <a:noFill/>
        </p:spPr>
        <p:txBody>
          <a:bodyPr wrap="square">
            <a:spAutoFit/>
          </a:bodyPr>
          <a:p>
            <a:r>
              <a:rPr lang="en-US" altLang="zh-CN" sz="2800" dirty="0"/>
              <a:t>cite--cousin</a:t>
            </a:r>
            <a:endParaRPr lang="en-US" altLang="zh-CN" sz="2800" dirty="0"/>
          </a:p>
        </p:txBody>
      </p:sp>
      <p:sp>
        <p:nvSpPr>
          <p:cNvPr id="6" name="文本框 5"/>
          <p:cNvSpPr txBox="1"/>
          <p:nvPr>
            <p:custDataLst>
              <p:tags r:id="rId7"/>
            </p:custDataLst>
          </p:nvPr>
        </p:nvSpPr>
        <p:spPr>
          <a:xfrm>
            <a:off x="6533515" y="4254500"/>
            <a:ext cx="2800985" cy="521970"/>
          </a:xfrm>
          <a:prstGeom prst="rect">
            <a:avLst/>
          </a:prstGeom>
          <a:noFill/>
        </p:spPr>
        <p:txBody>
          <a:bodyPr wrap="square">
            <a:spAutoFit/>
          </a:bodyPr>
          <a:p>
            <a:r>
              <a:rPr lang="en-US" altLang="zh-CN" sz="2800" dirty="0"/>
              <a:t>duck--cinema</a:t>
            </a:r>
            <a:endParaRPr lang="en-US" altLang="zh-CN" sz="2800" dirty="0"/>
          </a:p>
        </p:txBody>
      </p:sp>
      <p:sp>
        <p:nvSpPr>
          <p:cNvPr id="7" name="文本框 6"/>
          <p:cNvSpPr txBox="1"/>
          <p:nvPr>
            <p:custDataLst>
              <p:tags r:id="rId8"/>
            </p:custDataLst>
          </p:nvPr>
        </p:nvSpPr>
        <p:spPr>
          <a:xfrm>
            <a:off x="6520815" y="3293745"/>
            <a:ext cx="2892425" cy="521970"/>
          </a:xfrm>
          <a:prstGeom prst="rect">
            <a:avLst/>
          </a:prstGeom>
          <a:noFill/>
        </p:spPr>
        <p:txBody>
          <a:bodyPr wrap="square">
            <a:spAutoFit/>
          </a:bodyPr>
          <a:p>
            <a:r>
              <a:rPr lang="en-US" altLang="zh-CN" sz="2800" dirty="0"/>
              <a:t>calendar--neck</a:t>
            </a:r>
            <a:endParaRPr lang="en-US" altLang="zh-CN" sz="2800" dirty="0"/>
          </a:p>
        </p:txBody>
      </p:sp>
      <p:sp>
        <p:nvSpPr>
          <p:cNvPr id="8" name="文本框 7"/>
          <p:cNvSpPr txBox="1"/>
          <p:nvPr>
            <p:custDataLst>
              <p:tags r:id="rId9"/>
            </p:custDataLst>
          </p:nvPr>
        </p:nvSpPr>
        <p:spPr>
          <a:xfrm>
            <a:off x="6506845" y="2315845"/>
            <a:ext cx="2729230" cy="521970"/>
          </a:xfrm>
          <a:prstGeom prst="rect">
            <a:avLst/>
          </a:prstGeom>
          <a:noFill/>
        </p:spPr>
        <p:txBody>
          <a:bodyPr wrap="square">
            <a:spAutoFit/>
          </a:bodyPr>
          <a:p>
            <a:r>
              <a:rPr lang="en-US" altLang="zh-CN" sz="2800" dirty="0"/>
              <a:t>certain--recycle</a:t>
            </a:r>
            <a:endParaRPr lang="en-US" altLang="zh-CN" sz="2800" dirty="0"/>
          </a:p>
        </p:txBody>
      </p:sp>
      <p:sp>
        <p:nvSpPr>
          <p:cNvPr id="9" name="文本框 8"/>
          <p:cNvSpPr txBox="1"/>
          <p:nvPr>
            <p:custDataLst>
              <p:tags r:id="rId10"/>
            </p:custDataLst>
          </p:nvPr>
        </p:nvSpPr>
        <p:spPr>
          <a:xfrm>
            <a:off x="4563110" y="2439670"/>
            <a:ext cx="1390650" cy="521970"/>
          </a:xfrm>
          <a:prstGeom prst="rect">
            <a:avLst/>
          </a:prstGeom>
          <a:noFill/>
        </p:spPr>
        <p:txBody>
          <a:bodyPr wrap="square">
            <a:spAutoFit/>
          </a:bodyPr>
          <a:p>
            <a:r>
              <a:rPr lang="en-US" altLang="zh-CN" sz="2800" dirty="0"/>
              <a:t> _______            </a:t>
            </a:r>
            <a:endParaRPr lang="en-US" altLang="zh-CN" sz="2800" dirty="0"/>
          </a:p>
        </p:txBody>
      </p:sp>
      <p:sp>
        <p:nvSpPr>
          <p:cNvPr id="10" name="文本框 9"/>
          <p:cNvSpPr txBox="1"/>
          <p:nvPr>
            <p:custDataLst>
              <p:tags r:id="rId11"/>
            </p:custDataLst>
          </p:nvPr>
        </p:nvSpPr>
        <p:spPr>
          <a:xfrm>
            <a:off x="4559300" y="3274695"/>
            <a:ext cx="1390650" cy="521970"/>
          </a:xfrm>
          <a:prstGeom prst="rect">
            <a:avLst/>
          </a:prstGeom>
          <a:noFill/>
        </p:spPr>
        <p:txBody>
          <a:bodyPr wrap="square">
            <a:spAutoFit/>
          </a:bodyPr>
          <a:p>
            <a:r>
              <a:rPr lang="en-US" altLang="zh-CN" sz="2800" dirty="0"/>
              <a:t> _______            </a:t>
            </a:r>
            <a:endParaRPr lang="en-US" altLang="zh-CN" sz="2800" dirty="0"/>
          </a:p>
        </p:txBody>
      </p:sp>
      <p:sp>
        <p:nvSpPr>
          <p:cNvPr id="11" name="文本框 10"/>
          <p:cNvSpPr txBox="1"/>
          <p:nvPr>
            <p:custDataLst>
              <p:tags r:id="rId12"/>
            </p:custDataLst>
          </p:nvPr>
        </p:nvSpPr>
        <p:spPr>
          <a:xfrm>
            <a:off x="4559300" y="4204970"/>
            <a:ext cx="1390650" cy="521970"/>
          </a:xfrm>
          <a:prstGeom prst="rect">
            <a:avLst/>
          </a:prstGeom>
          <a:noFill/>
        </p:spPr>
        <p:txBody>
          <a:bodyPr wrap="square">
            <a:spAutoFit/>
          </a:bodyPr>
          <a:p>
            <a:r>
              <a:rPr lang="en-US" altLang="zh-CN" sz="2800" dirty="0"/>
              <a:t> _______            </a:t>
            </a:r>
            <a:endParaRPr lang="en-US" altLang="zh-CN" sz="2800" dirty="0"/>
          </a:p>
        </p:txBody>
      </p:sp>
      <p:sp>
        <p:nvSpPr>
          <p:cNvPr id="12" name="文本框 11"/>
          <p:cNvSpPr txBox="1"/>
          <p:nvPr>
            <p:custDataLst>
              <p:tags r:id="rId13"/>
            </p:custDataLst>
          </p:nvPr>
        </p:nvSpPr>
        <p:spPr>
          <a:xfrm>
            <a:off x="4552950" y="5158740"/>
            <a:ext cx="1390650" cy="521970"/>
          </a:xfrm>
          <a:prstGeom prst="rect">
            <a:avLst/>
          </a:prstGeom>
          <a:noFill/>
        </p:spPr>
        <p:txBody>
          <a:bodyPr wrap="square">
            <a:spAutoFit/>
          </a:bodyPr>
          <a:p>
            <a:r>
              <a:rPr lang="en-US" altLang="zh-CN" sz="2800" dirty="0"/>
              <a:t> _______            </a:t>
            </a:r>
            <a:endParaRPr lang="en-US" altLang="zh-CN" sz="2800" dirty="0"/>
          </a:p>
        </p:txBody>
      </p:sp>
      <p:sp>
        <p:nvSpPr>
          <p:cNvPr id="13" name="文本框 12"/>
          <p:cNvSpPr txBox="1"/>
          <p:nvPr>
            <p:custDataLst>
              <p:tags r:id="rId14"/>
            </p:custDataLst>
          </p:nvPr>
        </p:nvSpPr>
        <p:spPr>
          <a:xfrm>
            <a:off x="9384030" y="2308860"/>
            <a:ext cx="1390650" cy="521970"/>
          </a:xfrm>
          <a:prstGeom prst="rect">
            <a:avLst/>
          </a:prstGeom>
          <a:noFill/>
        </p:spPr>
        <p:txBody>
          <a:bodyPr wrap="square">
            <a:spAutoFit/>
          </a:bodyPr>
          <a:p>
            <a:r>
              <a:rPr lang="en-US" altLang="zh-CN" sz="2800" dirty="0"/>
              <a:t> _______            </a:t>
            </a:r>
            <a:endParaRPr lang="en-US" altLang="zh-CN" sz="2800" dirty="0"/>
          </a:p>
        </p:txBody>
      </p:sp>
      <p:sp>
        <p:nvSpPr>
          <p:cNvPr id="14" name="文本框 13"/>
          <p:cNvSpPr txBox="1"/>
          <p:nvPr>
            <p:custDataLst>
              <p:tags r:id="rId15"/>
            </p:custDataLst>
          </p:nvPr>
        </p:nvSpPr>
        <p:spPr>
          <a:xfrm>
            <a:off x="9371330" y="3286125"/>
            <a:ext cx="1390650" cy="521970"/>
          </a:xfrm>
          <a:prstGeom prst="rect">
            <a:avLst/>
          </a:prstGeom>
          <a:noFill/>
        </p:spPr>
        <p:txBody>
          <a:bodyPr wrap="square">
            <a:spAutoFit/>
          </a:bodyPr>
          <a:p>
            <a:r>
              <a:rPr lang="en-US" altLang="zh-CN" sz="2800" dirty="0"/>
              <a:t> _______            </a:t>
            </a:r>
            <a:endParaRPr lang="en-US" altLang="zh-CN" sz="2800" dirty="0"/>
          </a:p>
        </p:txBody>
      </p:sp>
      <p:sp>
        <p:nvSpPr>
          <p:cNvPr id="15" name="文本框 14"/>
          <p:cNvSpPr txBox="1"/>
          <p:nvPr>
            <p:custDataLst>
              <p:tags r:id="rId16"/>
            </p:custDataLst>
          </p:nvPr>
        </p:nvSpPr>
        <p:spPr>
          <a:xfrm>
            <a:off x="9371330" y="4216400"/>
            <a:ext cx="1390650" cy="521970"/>
          </a:xfrm>
          <a:prstGeom prst="rect">
            <a:avLst/>
          </a:prstGeom>
          <a:noFill/>
        </p:spPr>
        <p:txBody>
          <a:bodyPr wrap="square">
            <a:spAutoFit/>
          </a:bodyPr>
          <a:p>
            <a:r>
              <a:rPr lang="en-US" altLang="zh-CN" sz="2800" dirty="0"/>
              <a:t> _______            </a:t>
            </a:r>
            <a:endParaRPr lang="en-US" altLang="zh-CN" sz="2800" dirty="0"/>
          </a:p>
        </p:txBody>
      </p:sp>
      <p:sp>
        <p:nvSpPr>
          <p:cNvPr id="16" name="文本框 15"/>
          <p:cNvSpPr txBox="1"/>
          <p:nvPr>
            <p:custDataLst>
              <p:tags r:id="rId17"/>
            </p:custDataLst>
          </p:nvPr>
        </p:nvSpPr>
        <p:spPr>
          <a:xfrm>
            <a:off x="9364980" y="5170170"/>
            <a:ext cx="1390650" cy="521970"/>
          </a:xfrm>
          <a:prstGeom prst="rect">
            <a:avLst/>
          </a:prstGeom>
          <a:noFill/>
        </p:spPr>
        <p:txBody>
          <a:bodyPr wrap="square">
            <a:spAutoFit/>
          </a:bodyPr>
          <a:p>
            <a:r>
              <a:rPr lang="en-US" altLang="zh-CN" sz="2800" dirty="0"/>
              <a:t> _______            </a:t>
            </a:r>
            <a:endParaRPr lang="en-US" altLang="zh-CN" sz="2800" dirty="0"/>
          </a:p>
        </p:txBody>
      </p:sp>
      <p:sp>
        <p:nvSpPr>
          <p:cNvPr id="32" name="文本框 31"/>
          <p:cNvSpPr txBox="1"/>
          <p:nvPr>
            <p:custDataLst>
              <p:tags r:id="rId18"/>
            </p:custDataLst>
          </p:nvPr>
        </p:nvSpPr>
        <p:spPr>
          <a:xfrm>
            <a:off x="869315" y="5712460"/>
            <a:ext cx="9747250" cy="645160"/>
          </a:xfrm>
          <a:prstGeom prst="rect">
            <a:avLst/>
          </a:prstGeom>
          <a:noFill/>
          <a:ln>
            <a:solidFill>
              <a:schemeClr val="tx1"/>
            </a:solidFill>
          </a:ln>
        </p:spPr>
        <p:txBody>
          <a:bodyPr wrap="square" rtlCol="0">
            <a:spAutoFit/>
          </a:bodyPr>
          <a:p>
            <a:r>
              <a:rPr lang="en-US" altLang="zh-CN">
                <a:latin typeface="Arial" panose="020B0604020202020204" pitchFamily="34" charset="0"/>
                <a:ea typeface="微软雅黑" panose="020B0503020204020204" pitchFamily="34" charset="-122"/>
                <a:cs typeface="Arial" panose="020B0604020202020204" pitchFamily="34" charset="0"/>
              </a:rPr>
              <a:t>      </a:t>
            </a:r>
            <a:r>
              <a:rPr lang="en-US">
                <a:latin typeface="Arial" panose="020B0604020202020204" pitchFamily="34" charset="0"/>
                <a:ea typeface="微软雅黑" panose="020B0503020204020204" pitchFamily="34" charset="-122"/>
                <a:cs typeface="Arial" panose="020B0604020202020204" pitchFamily="34" charset="0"/>
              </a:rPr>
              <a:t>“al”</a:t>
            </a:r>
            <a:r>
              <a:rPr lang="zh-CN" altLang="en-US">
                <a:latin typeface="Arial" panose="020B0604020202020204" pitchFamily="34" charset="0"/>
                <a:ea typeface="微软雅黑" panose="020B0503020204020204" pitchFamily="34" charset="-122"/>
                <a:cs typeface="Arial" panose="020B0604020202020204" pitchFamily="34" charset="0"/>
              </a:rPr>
              <a:t>置于词首时，通常发</a:t>
            </a:r>
            <a:r>
              <a:rPr lang="en-US" altLang="zh-CN" b="1">
                <a:latin typeface="Times New Roman" panose="02020603050405020304" pitchFamily="18" charset="0"/>
                <a:cs typeface="Times New Roman" panose="02020603050405020304" pitchFamily="18" charset="0"/>
                <a:sym typeface="+mn-ea"/>
              </a:rPr>
              <a:t>/ɔ:l/</a:t>
            </a:r>
            <a:r>
              <a:rPr lang="zh-CN" altLang="en-US">
                <a:latin typeface="Arial" panose="020B0604020202020204" pitchFamily="34" charset="0"/>
                <a:ea typeface="微软雅黑" panose="020B0503020204020204" pitchFamily="34" charset="-122"/>
                <a:cs typeface="Arial" panose="020B0604020202020204" pitchFamily="34" charset="0"/>
              </a:rPr>
              <a:t>，若在词中则通常发</a:t>
            </a:r>
            <a:r>
              <a:rPr lang="en-US" altLang="zh-CN" b="1">
                <a:latin typeface="Times New Roman" panose="02020603050405020304" pitchFamily="18" charset="0"/>
                <a:cs typeface="Times New Roman" panose="02020603050405020304" pitchFamily="18" charset="0"/>
                <a:sym typeface="+mn-ea"/>
              </a:rPr>
              <a:t>/ɔ:/</a:t>
            </a:r>
            <a:r>
              <a:rPr lang="zh-CN" altLang="en-US">
                <a:latin typeface="Arial" panose="020B0604020202020204" pitchFamily="34" charset="0"/>
                <a:ea typeface="微软雅黑" panose="020B0503020204020204" pitchFamily="34" charset="-122"/>
                <a:cs typeface="Arial" panose="020B0604020202020204" pitchFamily="34" charset="0"/>
              </a:rPr>
              <a:t>，</a:t>
            </a:r>
            <a:r>
              <a:rPr lang="en-US" altLang="zh-CN">
                <a:latin typeface="Arial" panose="020B0604020202020204" pitchFamily="34" charset="0"/>
                <a:ea typeface="微软雅黑" panose="020B0503020204020204" pitchFamily="34" charset="-122"/>
                <a:cs typeface="Arial" panose="020B0604020202020204" pitchFamily="34" charset="0"/>
              </a:rPr>
              <a:t>”c”</a:t>
            </a:r>
            <a:r>
              <a:rPr lang="zh-CN" altLang="en-US">
                <a:latin typeface="Arial" panose="020B0604020202020204" pitchFamily="34" charset="0"/>
                <a:ea typeface="微软雅黑" panose="020B0503020204020204" pitchFamily="34" charset="-122"/>
                <a:cs typeface="Arial" panose="020B0604020202020204" pitchFamily="34" charset="0"/>
              </a:rPr>
              <a:t>与</a:t>
            </a:r>
            <a:r>
              <a:rPr lang="en-US" altLang="zh-CN">
                <a:latin typeface="Arial" panose="020B0604020202020204" pitchFamily="34" charset="0"/>
                <a:ea typeface="微软雅黑" panose="020B0503020204020204" pitchFamily="34" charset="-122"/>
                <a:cs typeface="Arial" panose="020B0604020202020204" pitchFamily="34" charset="0"/>
              </a:rPr>
              <a:t>i/e/y</a:t>
            </a:r>
            <a:r>
              <a:rPr lang="zh-CN" altLang="en-US">
                <a:latin typeface="Arial" panose="020B0604020202020204" pitchFamily="34" charset="0"/>
                <a:ea typeface="微软雅黑" panose="020B0503020204020204" pitchFamily="34" charset="-122"/>
                <a:cs typeface="Arial" panose="020B0604020202020204" pitchFamily="34" charset="0"/>
              </a:rPr>
              <a:t>搭配时通常发</a:t>
            </a:r>
            <a:r>
              <a:rPr lang="en-US"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/s/</a:t>
            </a:r>
            <a:r>
              <a:rPr lang="zh-CN" altLang="en-US">
                <a:latin typeface="Arial" panose="020B0604020202020204" pitchFamily="34" charset="0"/>
                <a:ea typeface="微软雅黑" panose="020B0503020204020204" pitchFamily="34" charset="-122"/>
                <a:cs typeface="Arial" panose="020B0604020202020204" pitchFamily="34" charset="0"/>
              </a:rPr>
              <a:t>，</a:t>
            </a:r>
            <a:r>
              <a:rPr lang="en-US" altLang="zh-CN">
                <a:latin typeface="Arial" panose="020B0604020202020204" pitchFamily="34" charset="0"/>
                <a:ea typeface="微软雅黑" panose="020B0503020204020204" pitchFamily="34" charset="-122"/>
                <a:cs typeface="Arial" panose="020B0604020202020204" pitchFamily="34" charset="0"/>
              </a:rPr>
              <a:t>”ck”</a:t>
            </a:r>
            <a:r>
              <a:rPr lang="zh-CN" altLang="en-US">
                <a:latin typeface="Arial" panose="020B0604020202020204" pitchFamily="34" charset="0"/>
                <a:ea typeface="微软雅黑" panose="020B0503020204020204" pitchFamily="34" charset="-122"/>
                <a:cs typeface="Arial" panose="020B0604020202020204" pitchFamily="34" charset="0"/>
              </a:rPr>
              <a:t>则通常发</a:t>
            </a:r>
            <a:r>
              <a:rPr lang="en-US"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/k/</a:t>
            </a:r>
            <a:r>
              <a:rPr lang="zh-CN" altLang="en-US">
                <a:latin typeface="Arial" panose="020B0604020202020204" pitchFamily="34" charset="0"/>
                <a:ea typeface="微软雅黑" panose="020B0503020204020204" pitchFamily="34" charset="-122"/>
                <a:cs typeface="Arial" panose="020B0604020202020204" pitchFamily="34" charset="0"/>
              </a:rPr>
              <a:t>。</a:t>
            </a:r>
            <a:endParaRPr lang="zh-CN" altLang="en-US">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16"/>
          <p:cNvSpPr txBox="1"/>
          <p:nvPr/>
        </p:nvSpPr>
        <p:spPr>
          <a:xfrm>
            <a:off x="0" y="0"/>
            <a:ext cx="309880" cy="368300"/>
          </a:xfrm>
          <a:prstGeom prst="rect">
            <a:avLst/>
          </a:prstGeom>
          <a:noFill/>
        </p:spPr>
        <p:txBody>
          <a:bodyPr wrap="none" rtlCol="0">
            <a:spAutoFit/>
          </a:bodyPr>
          <a:p>
            <a:endParaRPr lang="zh-CN" altLang="en-US"/>
          </a:p>
        </p:txBody>
      </p:sp>
      <p:sp>
        <p:nvSpPr>
          <p:cNvPr id="18" name="文本框 17"/>
          <p:cNvSpPr txBox="1"/>
          <p:nvPr/>
        </p:nvSpPr>
        <p:spPr>
          <a:xfrm>
            <a:off x="5053330" y="2282825"/>
            <a:ext cx="731520" cy="583565"/>
          </a:xfrm>
          <a:prstGeom prst="rect">
            <a:avLst/>
          </a:prstGeom>
          <a:noFill/>
        </p:spPr>
        <p:txBody>
          <a:bodyPr wrap="square" rtlCol="0">
            <a:spAutoFit/>
          </a:bodyPr>
          <a:p>
            <a:r>
              <a:rPr lang="en-US" altLang="zh-CN" sz="3200" b="1"/>
              <a:t>S</a:t>
            </a:r>
            <a:endParaRPr lang="en-US" altLang="zh-CN" sz="3200" b="1"/>
          </a:p>
        </p:txBody>
      </p:sp>
      <p:sp>
        <p:nvSpPr>
          <p:cNvPr id="19" name="文本框 18"/>
          <p:cNvSpPr txBox="1"/>
          <p:nvPr/>
        </p:nvSpPr>
        <p:spPr>
          <a:xfrm>
            <a:off x="5088890" y="3174365"/>
            <a:ext cx="731520" cy="583565"/>
          </a:xfrm>
          <a:prstGeom prst="rect">
            <a:avLst/>
          </a:prstGeom>
          <a:noFill/>
        </p:spPr>
        <p:txBody>
          <a:bodyPr wrap="square" rtlCol="0">
            <a:spAutoFit/>
          </a:bodyPr>
          <a:p>
            <a:r>
              <a:rPr lang="en-US" altLang="zh-CN" sz="3200" b="1"/>
              <a:t>S</a:t>
            </a:r>
            <a:endParaRPr lang="en-US" altLang="zh-CN" sz="3200" b="1"/>
          </a:p>
        </p:txBody>
      </p:sp>
      <p:sp>
        <p:nvSpPr>
          <p:cNvPr id="20" name="文本框 19"/>
          <p:cNvSpPr txBox="1"/>
          <p:nvPr/>
        </p:nvSpPr>
        <p:spPr>
          <a:xfrm>
            <a:off x="5103495" y="4071620"/>
            <a:ext cx="731520" cy="583565"/>
          </a:xfrm>
          <a:prstGeom prst="rect">
            <a:avLst/>
          </a:prstGeom>
          <a:noFill/>
        </p:spPr>
        <p:txBody>
          <a:bodyPr wrap="square" rtlCol="0">
            <a:spAutoFit/>
          </a:bodyPr>
          <a:p>
            <a:r>
              <a:rPr lang="en-US" altLang="zh-CN" sz="3200" b="1"/>
              <a:t>D</a:t>
            </a:r>
            <a:endParaRPr lang="en-US" altLang="zh-CN" sz="3200" b="1"/>
          </a:p>
        </p:txBody>
      </p:sp>
      <p:sp>
        <p:nvSpPr>
          <p:cNvPr id="21" name="文本框 20"/>
          <p:cNvSpPr txBox="1"/>
          <p:nvPr/>
        </p:nvSpPr>
        <p:spPr>
          <a:xfrm>
            <a:off x="9836785" y="2242185"/>
            <a:ext cx="731520" cy="583565"/>
          </a:xfrm>
          <a:prstGeom prst="rect">
            <a:avLst/>
          </a:prstGeom>
          <a:noFill/>
        </p:spPr>
        <p:txBody>
          <a:bodyPr wrap="square" rtlCol="0">
            <a:spAutoFit/>
          </a:bodyPr>
          <a:p>
            <a:r>
              <a:rPr lang="en-US" altLang="zh-CN" sz="3200" b="1"/>
              <a:t>S</a:t>
            </a:r>
            <a:endParaRPr lang="en-US" altLang="zh-CN" sz="3200" b="1"/>
          </a:p>
        </p:txBody>
      </p:sp>
      <p:sp>
        <p:nvSpPr>
          <p:cNvPr id="22" name="文本框 21"/>
          <p:cNvSpPr txBox="1"/>
          <p:nvPr/>
        </p:nvSpPr>
        <p:spPr>
          <a:xfrm>
            <a:off x="9855200" y="3231515"/>
            <a:ext cx="731520" cy="583565"/>
          </a:xfrm>
          <a:prstGeom prst="rect">
            <a:avLst/>
          </a:prstGeom>
          <a:noFill/>
        </p:spPr>
        <p:txBody>
          <a:bodyPr wrap="square" rtlCol="0">
            <a:spAutoFit/>
          </a:bodyPr>
          <a:p>
            <a:r>
              <a:rPr lang="en-US" altLang="zh-CN" sz="3200" b="1"/>
              <a:t>S</a:t>
            </a:r>
            <a:endParaRPr lang="en-US" altLang="zh-CN" sz="3200" b="1"/>
          </a:p>
        </p:txBody>
      </p:sp>
      <p:sp>
        <p:nvSpPr>
          <p:cNvPr id="23" name="文本框 22"/>
          <p:cNvSpPr txBox="1"/>
          <p:nvPr/>
        </p:nvSpPr>
        <p:spPr>
          <a:xfrm>
            <a:off x="5033010" y="5073015"/>
            <a:ext cx="731520" cy="583565"/>
          </a:xfrm>
          <a:prstGeom prst="rect">
            <a:avLst/>
          </a:prstGeom>
          <a:noFill/>
        </p:spPr>
        <p:txBody>
          <a:bodyPr wrap="square" rtlCol="0">
            <a:spAutoFit/>
          </a:bodyPr>
          <a:p>
            <a:r>
              <a:rPr lang="en-US" altLang="zh-CN" sz="3200" b="1"/>
              <a:t>D</a:t>
            </a:r>
            <a:endParaRPr lang="en-US" altLang="zh-CN" sz="3200" b="1"/>
          </a:p>
        </p:txBody>
      </p:sp>
      <p:sp>
        <p:nvSpPr>
          <p:cNvPr id="24" name="文本框 23"/>
          <p:cNvSpPr txBox="1"/>
          <p:nvPr/>
        </p:nvSpPr>
        <p:spPr>
          <a:xfrm>
            <a:off x="9817100" y="5116830"/>
            <a:ext cx="731520" cy="583565"/>
          </a:xfrm>
          <a:prstGeom prst="rect">
            <a:avLst/>
          </a:prstGeom>
          <a:noFill/>
        </p:spPr>
        <p:txBody>
          <a:bodyPr wrap="square" rtlCol="0">
            <a:spAutoFit/>
          </a:bodyPr>
          <a:p>
            <a:r>
              <a:rPr lang="en-US" altLang="zh-CN" sz="3200" b="1"/>
              <a:t>D</a:t>
            </a:r>
            <a:endParaRPr lang="en-US" altLang="zh-CN" sz="3200" b="1"/>
          </a:p>
        </p:txBody>
      </p:sp>
      <p:sp>
        <p:nvSpPr>
          <p:cNvPr id="25" name="文本框 24"/>
          <p:cNvSpPr txBox="1"/>
          <p:nvPr/>
        </p:nvSpPr>
        <p:spPr>
          <a:xfrm>
            <a:off x="9836785" y="4160520"/>
            <a:ext cx="731520" cy="583565"/>
          </a:xfrm>
          <a:prstGeom prst="rect">
            <a:avLst/>
          </a:prstGeom>
          <a:noFill/>
        </p:spPr>
        <p:txBody>
          <a:bodyPr wrap="square" rtlCol="0">
            <a:spAutoFit/>
          </a:bodyPr>
          <a:p>
            <a:r>
              <a:rPr lang="en-US" altLang="zh-CN" sz="3200" b="1"/>
              <a:t>D</a:t>
            </a:r>
            <a:endParaRPr lang="en-US" altLang="zh-CN" sz="3200" b="1"/>
          </a:p>
        </p:txBody>
      </p:sp>
      <p:pic>
        <p:nvPicPr>
          <p:cNvPr id="26" name="Lesson11">
            <a:hlinkClick r:id="" action="ppaction://media"/>
          </p:cNvPr>
          <p:cNvPicPr/>
          <p:nvPr>
            <a:audioFile r:link="rId19"/>
            <p:extLst>
              <p:ext uri="{DAA4B4D4-6D71-4841-9C94-3DE7FCFB9230}">
                <p14:media xmlns:p14="http://schemas.microsoft.com/office/powerpoint/2010/main" r:embed="rId20">
                  <p14:trim st="314058.000000" end="198569.000000"/>
                </p14:media>
              </p:ext>
            </p:extLst>
          </p:nvPr>
        </p:nvPicPr>
        <p:blipFill>
          <a:blip r:embed="rId21"/>
          <a:stretch>
            <a:fillRect/>
          </a:stretch>
        </p:blipFill>
        <p:spPr>
          <a:xfrm>
            <a:off x="6061075" y="1719580"/>
            <a:ext cx="619125" cy="6191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ppt_x"/>
                                          </p:val>
                                        </p:tav>
                                        <p:tav tm="100000">
                                          <p:val>
                                            <p:strVal val="#ppt_x"/>
                                          </p:val>
                                        </p:tav>
                                      </p:tavLst>
                                    </p:anim>
                                    <p:anim calcmode="lin" valueType="num">
                                      <p:cBhvr additive="base">
                                        <p:cTn id="3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ppt_x"/>
                                          </p:val>
                                        </p:tav>
                                        <p:tav tm="100000">
                                          <p:val>
                                            <p:strVal val="#ppt_x"/>
                                          </p:val>
                                        </p:tav>
                                      </p:tavLst>
                                    </p:anim>
                                    <p:anim calcmode="lin" valueType="num">
                                      <p:cBhvr additive="base">
                                        <p:cTn id="4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ppt_x"/>
                                          </p:val>
                                        </p:tav>
                                        <p:tav tm="100000">
                                          <p:val>
                                            <p:strVal val="#ppt_x"/>
                                          </p:val>
                                        </p:tav>
                                      </p:tavLst>
                                    </p:anim>
                                    <p:anim calcmode="lin" valueType="num">
                                      <p:cBhvr additive="base">
                                        <p:cTn id="5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51" fill="hold" display="1">
                  <p:stCondLst>
                    <p:cond delay="indefinite"/>
                  </p:stCondLst>
                  <p:endCondLst>
                    <p:cond evt="onStopAudio">
                      <p:tgtEl>
                        <p:sldTgt/>
                      </p:tgtEl>
                    </p:cond>
                  </p:endCondLst>
                </p:cTn>
                <p:tgtEl>
                  <p:spTgt spid="26"/>
                </p:tgtEl>
              </p:cMediaNode>
            </p:audio>
            <p:seq concurrent="1" nextAc="seek">
              <p:cTn id="52" restart="whenNotActive" fill="hold" evtFilter="cancelBubble" nodeType="interactiveSeq">
                <p:stCondLst>
                  <p:cond evt="onClick" delay="0">
                    <p:tgtEl>
                      <p:spTgt spid="26"/>
                    </p:tgtEl>
                  </p:cond>
                </p:stCondLst>
                <p:endSync evt="end" delay="0">
                  <p:rtn val="all"/>
                </p:endSync>
                <p:childTnLst>
                  <p:par>
                    <p:cTn id="53" fill="hold">
                      <p:stCondLst>
                        <p:cond delay="0"/>
                      </p:stCondLst>
                      <p:childTnLst>
                        <p:par>
                          <p:cTn id="54" fill="hold">
                            <p:stCondLst>
                              <p:cond delay="0"/>
                            </p:stCondLst>
                            <p:childTnLst>
                              <p:par>
                                <p:cTn id="55" presetID="1" presetClass="mediacall" presetSubtype="0" fill="hold" nodeType="clickEffect">
                                  <p:stCondLst>
                                    <p:cond delay="0"/>
                                  </p:stCondLst>
                                  <p:childTnLst>
                                    <p:cmd type="call" cmd="playFrom(0.0)">
                                      <p:cBhvr additive="base">
                                        <p:cTn id="56" dur="88110" fill="hold"/>
                                        <p:tgtEl>
                                          <p:spTgt spid="26"/>
                                        </p:tgtEl>
                                      </p:cBhvr>
                                    </p:cmd>
                                  </p:childTnLst>
                                </p:cTn>
                              </p:par>
                            </p:childTnLst>
                          </p:cTn>
                        </p:par>
                      </p:childTnLst>
                    </p:cTn>
                  </p:par>
                </p:childTnLst>
              </p:cTn>
              <p:nextCondLst>
                <p:cond evt="onClick" delay="0">
                  <p:tgtEl>
                    <p:spTgt spid="26"/>
                  </p:tgtEl>
                </p:cond>
              </p:nextCondLst>
            </p:seq>
          </p:childTnLst>
        </p:cTn>
      </p:par>
    </p:tnLst>
    <p:bldLst>
      <p:bldP spid="18" grpId="0"/>
      <p:bldP spid="18" grpId="1"/>
      <p:bldP spid="19" grpId="0"/>
      <p:bldP spid="19" grpId="1"/>
      <p:bldP spid="20" grpId="0"/>
      <p:bldP spid="20" grpId="1"/>
      <p:bldP spid="23" grpId="0"/>
      <p:bldP spid="23" grpId="1"/>
      <p:bldP spid="21" grpId="0"/>
      <p:bldP spid="21" grpId="1"/>
      <p:bldP spid="22" grpId="0"/>
      <p:bldP spid="22" grpId="1"/>
      <p:bldP spid="25" grpId="0"/>
      <p:bldP spid="25" grpId="1"/>
      <p:bldP spid="24" grpId="0"/>
      <p:bldP spid="24"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 name="文本框 50"/>
          <p:cNvSpPr txBox="1"/>
          <p:nvPr>
            <p:custDataLst>
              <p:tags r:id="rId1"/>
            </p:custDataLst>
          </p:nvPr>
        </p:nvSpPr>
        <p:spPr>
          <a:xfrm>
            <a:off x="1025718" y="1496662"/>
            <a:ext cx="10140059" cy="829945"/>
          </a:xfrm>
          <a:prstGeom prst="rect">
            <a:avLst/>
          </a:prstGeom>
          <a:noFill/>
        </p:spPr>
        <p:txBody>
          <a:bodyPr wrap="square">
            <a:spAutoFit/>
          </a:bodyPr>
          <a:p>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 Read </a:t>
            </a:r>
            <a:r>
              <a:rPr lang="en-US" sz="2400" dirty="0">
                <a:latin typeface="微软雅黑" panose="020B0503020204020204" pitchFamily="34" charset="-122"/>
                <a:ea typeface="微软雅黑" panose="020B0503020204020204" pitchFamily="34" charset="-122"/>
              </a:rPr>
              <a:t>and write. Then listen and repeat,paying attention to word stress.</a:t>
            </a:r>
            <a:r>
              <a:rPr lang="zh-CN" altLang="en-US" sz="2400" dirty="0">
                <a:latin typeface="微软雅黑" panose="020B0503020204020204" pitchFamily="34" charset="-122"/>
                <a:ea typeface="微软雅黑" panose="020B0503020204020204" pitchFamily="34" charset="-122"/>
              </a:rPr>
              <a:t>读一读，写一写，然后听录音再跟读，注意单词重音。</a:t>
            </a:r>
            <a:endParaRPr lang="zh-CN" altLang="en-US" sz="2400" dirty="0">
              <a:latin typeface="微软雅黑" panose="020B0503020204020204" pitchFamily="34" charset="-122"/>
              <a:ea typeface="微软雅黑" panose="020B0503020204020204" pitchFamily="34" charset="-122"/>
            </a:endParaRPr>
          </a:p>
        </p:txBody>
      </p:sp>
      <p:grpSp>
        <p:nvGrpSpPr>
          <p:cNvPr id="97" name="组合 96"/>
          <p:cNvGrpSpPr/>
          <p:nvPr/>
        </p:nvGrpSpPr>
        <p:grpSpPr>
          <a:xfrm>
            <a:off x="4099560" y="2374900"/>
            <a:ext cx="1511300" cy="369570"/>
            <a:chOff x="2116667" y="7281334"/>
            <a:chExt cx="1143000" cy="457200"/>
          </a:xfrm>
        </p:grpSpPr>
        <p:cxnSp>
          <p:nvCxnSpPr>
            <p:cNvPr id="98" name="直接连接符 97"/>
            <p:cNvCxnSpPr/>
            <p:nvPr>
              <p:custDataLst>
                <p:tags r:id="rId2"/>
              </p:custDataLst>
            </p:nvPr>
          </p:nvCxnSpPr>
          <p:spPr>
            <a:xfrm>
              <a:off x="2116667" y="7281334"/>
              <a:ext cx="1143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custDataLst>
                <p:tags r:id="rId3"/>
              </p:custDataLst>
            </p:nvPr>
          </p:nvCxnSpPr>
          <p:spPr>
            <a:xfrm>
              <a:off x="2116667" y="7433734"/>
              <a:ext cx="1143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custDataLst>
                <p:tags r:id="rId4"/>
              </p:custDataLst>
            </p:nvPr>
          </p:nvCxnSpPr>
          <p:spPr>
            <a:xfrm>
              <a:off x="2116667" y="7586134"/>
              <a:ext cx="1143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custDataLst>
                <p:tags r:id="rId5"/>
              </p:custDataLst>
            </p:nvPr>
          </p:nvCxnSpPr>
          <p:spPr>
            <a:xfrm>
              <a:off x="2116667" y="7738534"/>
              <a:ext cx="1143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102" name="组合 101"/>
          <p:cNvGrpSpPr/>
          <p:nvPr/>
        </p:nvGrpSpPr>
        <p:grpSpPr>
          <a:xfrm>
            <a:off x="1937385" y="3524250"/>
            <a:ext cx="1471295" cy="369570"/>
            <a:chOff x="2116667" y="7281334"/>
            <a:chExt cx="1143000" cy="457200"/>
          </a:xfrm>
        </p:grpSpPr>
        <p:cxnSp>
          <p:nvCxnSpPr>
            <p:cNvPr id="103" name="直接连接符 102"/>
            <p:cNvCxnSpPr/>
            <p:nvPr>
              <p:custDataLst>
                <p:tags r:id="rId6"/>
              </p:custDataLst>
            </p:nvPr>
          </p:nvCxnSpPr>
          <p:spPr>
            <a:xfrm>
              <a:off x="2116667" y="7281334"/>
              <a:ext cx="1143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custDataLst>
                <p:tags r:id="rId7"/>
              </p:custDataLst>
            </p:nvPr>
          </p:nvCxnSpPr>
          <p:spPr>
            <a:xfrm>
              <a:off x="2116667" y="7433734"/>
              <a:ext cx="1143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custDataLst>
                <p:tags r:id="rId8"/>
              </p:custDataLst>
            </p:nvPr>
          </p:nvCxnSpPr>
          <p:spPr>
            <a:xfrm>
              <a:off x="2116667" y="7586134"/>
              <a:ext cx="1143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custDataLst>
                <p:tags r:id="rId9"/>
              </p:custDataLst>
            </p:nvPr>
          </p:nvCxnSpPr>
          <p:spPr>
            <a:xfrm>
              <a:off x="2116667" y="7738534"/>
              <a:ext cx="1143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112" name="组合 111"/>
          <p:cNvGrpSpPr/>
          <p:nvPr/>
        </p:nvGrpSpPr>
        <p:grpSpPr>
          <a:xfrm>
            <a:off x="2170430" y="2969260"/>
            <a:ext cx="1238250" cy="369570"/>
            <a:chOff x="2116667" y="7281334"/>
            <a:chExt cx="1143000" cy="457200"/>
          </a:xfrm>
        </p:grpSpPr>
        <p:cxnSp>
          <p:nvCxnSpPr>
            <p:cNvPr id="113" name="直接连接符 112"/>
            <p:cNvCxnSpPr/>
            <p:nvPr>
              <p:custDataLst>
                <p:tags r:id="rId10"/>
              </p:custDataLst>
            </p:nvPr>
          </p:nvCxnSpPr>
          <p:spPr>
            <a:xfrm>
              <a:off x="2116667" y="7281334"/>
              <a:ext cx="1143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custDataLst>
                <p:tags r:id="rId11"/>
              </p:custDataLst>
            </p:nvPr>
          </p:nvCxnSpPr>
          <p:spPr>
            <a:xfrm>
              <a:off x="2116667" y="7433734"/>
              <a:ext cx="1143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custDataLst>
                <p:tags r:id="rId12"/>
              </p:custDataLst>
            </p:nvPr>
          </p:nvCxnSpPr>
          <p:spPr>
            <a:xfrm>
              <a:off x="2116667" y="7586134"/>
              <a:ext cx="1143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custDataLst>
                <p:tags r:id="rId13"/>
              </p:custDataLst>
            </p:nvPr>
          </p:nvCxnSpPr>
          <p:spPr>
            <a:xfrm>
              <a:off x="2116667" y="7738534"/>
              <a:ext cx="1143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117" name="组合 116"/>
          <p:cNvGrpSpPr/>
          <p:nvPr/>
        </p:nvGrpSpPr>
        <p:grpSpPr>
          <a:xfrm>
            <a:off x="2992755" y="5276850"/>
            <a:ext cx="1106805" cy="369570"/>
            <a:chOff x="2116667" y="7281334"/>
            <a:chExt cx="1143000" cy="457200"/>
          </a:xfrm>
        </p:grpSpPr>
        <p:cxnSp>
          <p:nvCxnSpPr>
            <p:cNvPr id="118" name="直接连接符 117"/>
            <p:cNvCxnSpPr/>
            <p:nvPr>
              <p:custDataLst>
                <p:tags r:id="rId14"/>
              </p:custDataLst>
            </p:nvPr>
          </p:nvCxnSpPr>
          <p:spPr>
            <a:xfrm>
              <a:off x="2116667" y="7281334"/>
              <a:ext cx="1143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custDataLst>
                <p:tags r:id="rId15"/>
              </p:custDataLst>
            </p:nvPr>
          </p:nvCxnSpPr>
          <p:spPr>
            <a:xfrm>
              <a:off x="2116667" y="7433734"/>
              <a:ext cx="1143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custDataLst>
                <p:tags r:id="rId16"/>
              </p:custDataLst>
            </p:nvPr>
          </p:nvCxnSpPr>
          <p:spPr>
            <a:xfrm>
              <a:off x="2116667" y="7586134"/>
              <a:ext cx="1143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custDataLst>
                <p:tags r:id="rId17"/>
              </p:custDataLst>
            </p:nvPr>
          </p:nvCxnSpPr>
          <p:spPr>
            <a:xfrm>
              <a:off x="2116667" y="7738534"/>
              <a:ext cx="1143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122" name="组合 121"/>
          <p:cNvGrpSpPr/>
          <p:nvPr/>
        </p:nvGrpSpPr>
        <p:grpSpPr>
          <a:xfrm>
            <a:off x="1908175" y="4123055"/>
            <a:ext cx="1369060" cy="369570"/>
            <a:chOff x="2116667" y="7281334"/>
            <a:chExt cx="1143000" cy="457200"/>
          </a:xfrm>
        </p:grpSpPr>
        <p:cxnSp>
          <p:nvCxnSpPr>
            <p:cNvPr id="123" name="直接连接符 122"/>
            <p:cNvCxnSpPr/>
            <p:nvPr>
              <p:custDataLst>
                <p:tags r:id="rId18"/>
              </p:custDataLst>
            </p:nvPr>
          </p:nvCxnSpPr>
          <p:spPr>
            <a:xfrm>
              <a:off x="2116667" y="7281334"/>
              <a:ext cx="1143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custDataLst>
                <p:tags r:id="rId19"/>
              </p:custDataLst>
            </p:nvPr>
          </p:nvCxnSpPr>
          <p:spPr>
            <a:xfrm>
              <a:off x="2116667" y="7433734"/>
              <a:ext cx="1143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custDataLst>
                <p:tags r:id="rId20"/>
              </p:custDataLst>
            </p:nvPr>
          </p:nvCxnSpPr>
          <p:spPr>
            <a:xfrm>
              <a:off x="2116667" y="7586134"/>
              <a:ext cx="1143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custDataLst>
                <p:tags r:id="rId21"/>
              </p:custDataLst>
            </p:nvPr>
          </p:nvCxnSpPr>
          <p:spPr>
            <a:xfrm>
              <a:off x="2116667" y="7738534"/>
              <a:ext cx="1143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1344295" y="2159635"/>
            <a:ext cx="5717540" cy="1198880"/>
          </a:xfrm>
          <a:prstGeom prst="rect">
            <a:avLst/>
          </a:prstGeom>
          <a:noFill/>
        </p:spPr>
        <p:txBody>
          <a:bodyPr wrap="square" rtlCol="0">
            <a:spAutoFit/>
          </a:bodyPr>
          <a:p>
            <a:pPr indent="0" fontAlgn="auto">
              <a:lnSpc>
                <a:spcPct val="200000"/>
              </a:lnSpc>
            </a:pPr>
            <a:r>
              <a:rPr lang="en-US" altLang="zh-CN">
                <a:latin typeface="微软雅黑" panose="020B0503020204020204" pitchFamily="34" charset="-122"/>
                <a:ea typeface="微软雅黑" panose="020B0503020204020204" pitchFamily="34" charset="-122"/>
              </a:rPr>
              <a:t>1) I bought a birthday                              /keɪk/ </a:t>
            </a:r>
            <a:endParaRPr lang="en-US" altLang="zh-CN">
              <a:latin typeface="微软雅黑" panose="020B0503020204020204" pitchFamily="34" charset="-122"/>
              <a:ea typeface="微软雅黑" panose="020B0503020204020204" pitchFamily="34" charset="-122"/>
            </a:endParaRPr>
          </a:p>
          <a:p>
            <a:pPr indent="0" fontAlgn="auto">
              <a:lnSpc>
                <a:spcPct val="200000"/>
              </a:lnSpc>
            </a:pPr>
            <a:r>
              <a:rPr lang="en-US" altLang="zh-CN">
                <a:latin typeface="微软雅黑" panose="020B0503020204020204" pitchFamily="34" charset="-122"/>
                <a:ea typeface="微软雅黑" panose="020B0503020204020204" pitchFamily="34" charset="-122"/>
              </a:rPr>
              <a:t>in the                     /mɔ:l/.</a:t>
            </a:r>
            <a:endParaRPr lang="en-US" altLang="zh-CN">
              <a:latin typeface="微软雅黑" panose="020B0503020204020204" pitchFamily="34" charset="-122"/>
              <a:ea typeface="微软雅黑" panose="020B0503020204020204" pitchFamily="34" charset="-122"/>
            </a:endParaRPr>
          </a:p>
        </p:txBody>
      </p:sp>
      <p:sp>
        <p:nvSpPr>
          <p:cNvPr id="3" name="文本框 2"/>
          <p:cNvSpPr txBox="1"/>
          <p:nvPr>
            <p:custDataLst>
              <p:tags r:id="rId22"/>
            </p:custDataLst>
          </p:nvPr>
        </p:nvSpPr>
        <p:spPr>
          <a:xfrm>
            <a:off x="1190625" y="3225165"/>
            <a:ext cx="5717540" cy="1198880"/>
          </a:xfrm>
          <a:prstGeom prst="rect">
            <a:avLst/>
          </a:prstGeom>
          <a:noFill/>
        </p:spPr>
        <p:txBody>
          <a:bodyPr wrap="square" rtlCol="0">
            <a:spAutoFit/>
          </a:bodyPr>
          <a:p>
            <a:pPr indent="0" fontAlgn="auto">
              <a:lnSpc>
                <a:spcPct val="200000"/>
              </a:lnSpc>
            </a:pPr>
            <a:r>
              <a:rPr lang="en-US" altLang="zh-CN">
                <a:latin typeface="微软雅黑" panose="020B0503020204020204" pitchFamily="34" charset="-122"/>
                <a:ea typeface="微软雅黑" panose="020B0503020204020204" pitchFamily="34" charset="-122"/>
              </a:rPr>
              <a:t>2) I                           /'ɔ:lweɪz/ ride my bike in </a:t>
            </a:r>
            <a:endParaRPr lang="en-US" altLang="zh-CN">
              <a:latin typeface="微软雅黑" panose="020B0503020204020204" pitchFamily="34" charset="-122"/>
              <a:ea typeface="微软雅黑" panose="020B0503020204020204" pitchFamily="34" charset="-122"/>
            </a:endParaRPr>
          </a:p>
          <a:p>
            <a:pPr indent="0" fontAlgn="auto">
              <a:lnSpc>
                <a:spcPct val="200000"/>
              </a:lnSpc>
            </a:pPr>
            <a:r>
              <a:rPr lang="en-US" altLang="zh-CN">
                <a:latin typeface="微软雅黑" panose="020B0503020204020204" pitchFamily="34" charset="-122"/>
                <a:ea typeface="微软雅黑" panose="020B0503020204020204" pitchFamily="34" charset="-122"/>
              </a:rPr>
              <a:t>                              /'ɔ:gəst/.                                </a:t>
            </a:r>
            <a:endParaRPr lang="en-US" altLang="zh-CN">
              <a:latin typeface="微软雅黑" panose="020B0503020204020204" pitchFamily="34" charset="-122"/>
              <a:ea typeface="微软雅黑" panose="020B0503020204020204" pitchFamily="34" charset="-122"/>
            </a:endParaRPr>
          </a:p>
        </p:txBody>
      </p:sp>
      <p:sp>
        <p:nvSpPr>
          <p:cNvPr id="4" name="文本框 3"/>
          <p:cNvSpPr txBox="1"/>
          <p:nvPr>
            <p:custDataLst>
              <p:tags r:id="rId23"/>
            </p:custDataLst>
          </p:nvPr>
        </p:nvSpPr>
        <p:spPr>
          <a:xfrm>
            <a:off x="1217930" y="4469130"/>
            <a:ext cx="5975350" cy="1198880"/>
          </a:xfrm>
          <a:prstGeom prst="rect">
            <a:avLst/>
          </a:prstGeom>
          <a:noFill/>
        </p:spPr>
        <p:txBody>
          <a:bodyPr wrap="square" rtlCol="0">
            <a:spAutoFit/>
          </a:bodyPr>
          <a:p>
            <a:pPr indent="0" fontAlgn="auto">
              <a:lnSpc>
                <a:spcPct val="200000"/>
              </a:lnSpc>
            </a:pPr>
            <a:r>
              <a:rPr lang="en-US" altLang="zh-CN">
                <a:latin typeface="微软雅黑" panose="020B0503020204020204" pitchFamily="34" charset="-122"/>
                <a:ea typeface="微软雅黑" panose="020B0503020204020204" pitchFamily="34" charset="-122"/>
              </a:rPr>
              <a:t>3) My                     /ɑːnt/ has a                      /naɪs/ cat and also a                    /kju:t/                     /dʌk/.</a:t>
            </a:r>
            <a:endParaRPr lang="en-US" altLang="zh-CN">
              <a:latin typeface="微软雅黑" panose="020B0503020204020204" pitchFamily="34" charset="-122"/>
              <a:ea typeface="微软雅黑" panose="020B0503020204020204" pitchFamily="34" charset="-122"/>
            </a:endParaRPr>
          </a:p>
        </p:txBody>
      </p:sp>
      <p:grpSp>
        <p:nvGrpSpPr>
          <p:cNvPr id="10" name="组合 9"/>
          <p:cNvGrpSpPr/>
          <p:nvPr/>
        </p:nvGrpSpPr>
        <p:grpSpPr>
          <a:xfrm>
            <a:off x="4716145" y="4721860"/>
            <a:ext cx="1338580" cy="369570"/>
            <a:chOff x="2116667" y="7281334"/>
            <a:chExt cx="1143000" cy="457200"/>
          </a:xfrm>
        </p:grpSpPr>
        <p:cxnSp>
          <p:nvCxnSpPr>
            <p:cNvPr id="11" name="直接连接符 10"/>
            <p:cNvCxnSpPr/>
            <p:nvPr>
              <p:custDataLst>
                <p:tags r:id="rId24"/>
              </p:custDataLst>
            </p:nvPr>
          </p:nvCxnSpPr>
          <p:spPr>
            <a:xfrm>
              <a:off x="2116667" y="7281334"/>
              <a:ext cx="1143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25"/>
              </p:custDataLst>
            </p:nvPr>
          </p:nvCxnSpPr>
          <p:spPr>
            <a:xfrm>
              <a:off x="2116667" y="7433734"/>
              <a:ext cx="1143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26"/>
              </p:custDataLst>
            </p:nvPr>
          </p:nvCxnSpPr>
          <p:spPr>
            <a:xfrm>
              <a:off x="2116667" y="7586134"/>
              <a:ext cx="1143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custDataLst>
                <p:tags r:id="rId27"/>
              </p:custDataLst>
            </p:nvPr>
          </p:nvCxnSpPr>
          <p:spPr>
            <a:xfrm>
              <a:off x="2116667" y="7738534"/>
              <a:ext cx="1143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2064385" y="4721860"/>
            <a:ext cx="1217930" cy="369570"/>
            <a:chOff x="2116667" y="7281334"/>
            <a:chExt cx="1143000" cy="457200"/>
          </a:xfrm>
        </p:grpSpPr>
        <p:cxnSp>
          <p:nvCxnSpPr>
            <p:cNvPr id="16" name="直接连接符 15"/>
            <p:cNvCxnSpPr/>
            <p:nvPr>
              <p:custDataLst>
                <p:tags r:id="rId28"/>
              </p:custDataLst>
            </p:nvPr>
          </p:nvCxnSpPr>
          <p:spPr>
            <a:xfrm>
              <a:off x="2116667" y="7281334"/>
              <a:ext cx="1143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29"/>
              </p:custDataLst>
            </p:nvPr>
          </p:nvCxnSpPr>
          <p:spPr>
            <a:xfrm>
              <a:off x="2116667" y="7433734"/>
              <a:ext cx="1143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custDataLst>
                <p:tags r:id="rId30"/>
              </p:custDataLst>
            </p:nvPr>
          </p:nvCxnSpPr>
          <p:spPr>
            <a:xfrm>
              <a:off x="2116667" y="7586134"/>
              <a:ext cx="1143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custDataLst>
                <p:tags r:id="rId31"/>
              </p:custDataLst>
            </p:nvPr>
          </p:nvCxnSpPr>
          <p:spPr>
            <a:xfrm>
              <a:off x="2116667" y="7738534"/>
              <a:ext cx="1143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4957445" y="5276850"/>
            <a:ext cx="1178560" cy="369570"/>
            <a:chOff x="2116667" y="7281334"/>
            <a:chExt cx="1143000" cy="457200"/>
          </a:xfrm>
        </p:grpSpPr>
        <p:cxnSp>
          <p:nvCxnSpPr>
            <p:cNvPr id="21" name="直接连接符 20"/>
            <p:cNvCxnSpPr/>
            <p:nvPr>
              <p:custDataLst>
                <p:tags r:id="rId32"/>
              </p:custDataLst>
            </p:nvPr>
          </p:nvCxnSpPr>
          <p:spPr>
            <a:xfrm>
              <a:off x="2116667" y="7281334"/>
              <a:ext cx="1143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custDataLst>
                <p:tags r:id="rId33"/>
              </p:custDataLst>
            </p:nvPr>
          </p:nvCxnSpPr>
          <p:spPr>
            <a:xfrm>
              <a:off x="2116667" y="7433734"/>
              <a:ext cx="1143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custDataLst>
                <p:tags r:id="rId34"/>
              </p:custDataLst>
            </p:nvPr>
          </p:nvCxnSpPr>
          <p:spPr>
            <a:xfrm>
              <a:off x="2116667" y="7586134"/>
              <a:ext cx="1143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custDataLst>
                <p:tags r:id="rId35"/>
              </p:custDataLst>
            </p:nvPr>
          </p:nvCxnSpPr>
          <p:spPr>
            <a:xfrm>
              <a:off x="2116667" y="7738534"/>
              <a:ext cx="1143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25" name="文本框 24"/>
          <p:cNvSpPr txBox="1"/>
          <p:nvPr/>
        </p:nvSpPr>
        <p:spPr>
          <a:xfrm>
            <a:off x="4436745" y="2325370"/>
            <a:ext cx="1147445" cy="398780"/>
          </a:xfrm>
          <a:prstGeom prst="rect">
            <a:avLst/>
          </a:prstGeom>
          <a:noFill/>
        </p:spPr>
        <p:txBody>
          <a:bodyPr wrap="square" rtlCol="0">
            <a:spAutoFit/>
          </a:bodyPr>
          <a:p>
            <a:r>
              <a:rPr lang="en-US" altLang="zh-CN" sz="2000">
                <a:solidFill>
                  <a:srgbClr val="C00000"/>
                </a:solidFill>
                <a:latin typeface="Comic Sans MS" panose="030F0702030302020204" charset="0"/>
                <a:ea typeface="Arial Unicode MS" panose="020B0604020202020204" charset="-122"/>
                <a:cs typeface="Comic Sans MS" panose="030F0702030302020204" charset="0"/>
              </a:rPr>
              <a:t>cake</a:t>
            </a:r>
            <a:endParaRPr lang="en-US" altLang="zh-CN" sz="2000">
              <a:solidFill>
                <a:srgbClr val="C00000"/>
              </a:solidFill>
              <a:latin typeface="Comic Sans MS" panose="030F0702030302020204" charset="0"/>
              <a:ea typeface="Arial Unicode MS" panose="020B0604020202020204" charset="-122"/>
              <a:cs typeface="Comic Sans MS" panose="030F0702030302020204" charset="0"/>
            </a:endParaRPr>
          </a:p>
        </p:txBody>
      </p:sp>
      <p:sp>
        <p:nvSpPr>
          <p:cNvPr id="26" name="文本框 25"/>
          <p:cNvSpPr txBox="1"/>
          <p:nvPr/>
        </p:nvSpPr>
        <p:spPr>
          <a:xfrm>
            <a:off x="2143760" y="3470910"/>
            <a:ext cx="1147445" cy="398780"/>
          </a:xfrm>
          <a:prstGeom prst="rect">
            <a:avLst/>
          </a:prstGeom>
          <a:noFill/>
        </p:spPr>
        <p:txBody>
          <a:bodyPr wrap="square" rtlCol="0">
            <a:spAutoFit/>
          </a:bodyPr>
          <a:p>
            <a:r>
              <a:rPr lang="en-US" altLang="zh-CN" sz="2000">
                <a:solidFill>
                  <a:srgbClr val="C00000"/>
                </a:solidFill>
                <a:latin typeface="Comic Sans MS" panose="030F0702030302020204" charset="0"/>
                <a:ea typeface="Arial Unicode MS" panose="020B0604020202020204" charset="-122"/>
                <a:cs typeface="Comic Sans MS" panose="030F0702030302020204" charset="0"/>
              </a:rPr>
              <a:t>always</a:t>
            </a:r>
            <a:endParaRPr lang="en-US" altLang="zh-CN" sz="2000">
              <a:solidFill>
                <a:srgbClr val="C00000"/>
              </a:solidFill>
              <a:latin typeface="Comic Sans MS" panose="030F0702030302020204" charset="0"/>
              <a:ea typeface="Arial Unicode MS" panose="020B0604020202020204" charset="-122"/>
              <a:cs typeface="Comic Sans MS" panose="030F0702030302020204" charset="0"/>
            </a:endParaRPr>
          </a:p>
        </p:txBody>
      </p:sp>
      <p:sp>
        <p:nvSpPr>
          <p:cNvPr id="27" name="文本框 26"/>
          <p:cNvSpPr txBox="1"/>
          <p:nvPr/>
        </p:nvSpPr>
        <p:spPr>
          <a:xfrm>
            <a:off x="3145155" y="5224145"/>
            <a:ext cx="1147445" cy="398780"/>
          </a:xfrm>
          <a:prstGeom prst="rect">
            <a:avLst/>
          </a:prstGeom>
          <a:noFill/>
        </p:spPr>
        <p:txBody>
          <a:bodyPr wrap="square" rtlCol="0">
            <a:spAutoFit/>
          </a:bodyPr>
          <a:p>
            <a:r>
              <a:rPr lang="en-US" altLang="zh-CN" sz="2000">
                <a:solidFill>
                  <a:srgbClr val="C00000"/>
                </a:solidFill>
                <a:latin typeface="Comic Sans MS" panose="030F0702030302020204" charset="0"/>
                <a:ea typeface="Arial Unicode MS" panose="020B0604020202020204" charset="-122"/>
                <a:cs typeface="Comic Sans MS" panose="030F0702030302020204" charset="0"/>
              </a:rPr>
              <a:t>cute</a:t>
            </a:r>
            <a:endParaRPr lang="en-US" altLang="zh-CN" sz="2000">
              <a:solidFill>
                <a:srgbClr val="C00000"/>
              </a:solidFill>
              <a:latin typeface="Comic Sans MS" panose="030F0702030302020204" charset="0"/>
              <a:ea typeface="Arial Unicode MS" panose="020B0604020202020204" charset="-122"/>
              <a:cs typeface="Comic Sans MS" panose="030F0702030302020204" charset="0"/>
            </a:endParaRPr>
          </a:p>
        </p:txBody>
      </p:sp>
      <p:sp>
        <p:nvSpPr>
          <p:cNvPr id="28" name="文本框 27"/>
          <p:cNvSpPr txBox="1"/>
          <p:nvPr/>
        </p:nvSpPr>
        <p:spPr>
          <a:xfrm>
            <a:off x="5157470" y="5224145"/>
            <a:ext cx="1147445" cy="398780"/>
          </a:xfrm>
          <a:prstGeom prst="rect">
            <a:avLst/>
          </a:prstGeom>
          <a:noFill/>
        </p:spPr>
        <p:txBody>
          <a:bodyPr wrap="square" rtlCol="0">
            <a:spAutoFit/>
          </a:bodyPr>
          <a:p>
            <a:r>
              <a:rPr lang="en-US" altLang="zh-CN" sz="2000">
                <a:solidFill>
                  <a:srgbClr val="C00000"/>
                </a:solidFill>
                <a:latin typeface="Comic Sans MS" panose="030F0702030302020204" charset="0"/>
                <a:ea typeface="Arial Unicode MS" panose="020B0604020202020204" charset="-122"/>
                <a:cs typeface="Comic Sans MS" panose="030F0702030302020204" charset="0"/>
              </a:rPr>
              <a:t>duck</a:t>
            </a:r>
            <a:endParaRPr lang="en-US" altLang="zh-CN" sz="2000">
              <a:solidFill>
                <a:srgbClr val="C00000"/>
              </a:solidFill>
              <a:latin typeface="Comic Sans MS" panose="030F0702030302020204" charset="0"/>
              <a:ea typeface="Arial Unicode MS" panose="020B0604020202020204" charset="-122"/>
              <a:cs typeface="Comic Sans MS" panose="030F0702030302020204" charset="0"/>
            </a:endParaRPr>
          </a:p>
        </p:txBody>
      </p:sp>
      <p:sp>
        <p:nvSpPr>
          <p:cNvPr id="29" name="文本框 28"/>
          <p:cNvSpPr txBox="1"/>
          <p:nvPr/>
        </p:nvSpPr>
        <p:spPr>
          <a:xfrm>
            <a:off x="2261235" y="4669790"/>
            <a:ext cx="1147445" cy="398780"/>
          </a:xfrm>
          <a:prstGeom prst="rect">
            <a:avLst/>
          </a:prstGeom>
          <a:noFill/>
        </p:spPr>
        <p:txBody>
          <a:bodyPr wrap="square" rtlCol="0">
            <a:spAutoFit/>
          </a:bodyPr>
          <a:p>
            <a:r>
              <a:rPr lang="en-US" altLang="zh-CN" sz="2000">
                <a:solidFill>
                  <a:srgbClr val="C00000"/>
                </a:solidFill>
                <a:latin typeface="Comic Sans MS" panose="030F0702030302020204" charset="0"/>
                <a:ea typeface="Arial Unicode MS" panose="020B0604020202020204" charset="-122"/>
                <a:cs typeface="Comic Sans MS" panose="030F0702030302020204" charset="0"/>
              </a:rPr>
              <a:t>aunt</a:t>
            </a:r>
            <a:endParaRPr lang="en-US" altLang="zh-CN" sz="2000">
              <a:solidFill>
                <a:srgbClr val="C00000"/>
              </a:solidFill>
              <a:latin typeface="Comic Sans MS" panose="030F0702030302020204" charset="0"/>
              <a:ea typeface="Arial Unicode MS" panose="020B0604020202020204" charset="-122"/>
              <a:cs typeface="Comic Sans MS" panose="030F0702030302020204" charset="0"/>
            </a:endParaRPr>
          </a:p>
        </p:txBody>
      </p:sp>
      <p:sp>
        <p:nvSpPr>
          <p:cNvPr id="30" name="文本框 29"/>
          <p:cNvSpPr txBox="1"/>
          <p:nvPr/>
        </p:nvSpPr>
        <p:spPr>
          <a:xfrm>
            <a:off x="2368550" y="2914650"/>
            <a:ext cx="1147445" cy="398780"/>
          </a:xfrm>
          <a:prstGeom prst="rect">
            <a:avLst/>
          </a:prstGeom>
          <a:noFill/>
        </p:spPr>
        <p:txBody>
          <a:bodyPr wrap="square" rtlCol="0">
            <a:spAutoFit/>
          </a:bodyPr>
          <a:p>
            <a:r>
              <a:rPr lang="en-US" altLang="zh-CN" sz="2000">
                <a:solidFill>
                  <a:srgbClr val="C00000"/>
                </a:solidFill>
                <a:latin typeface="Comic Sans MS" panose="030F0702030302020204" charset="0"/>
                <a:ea typeface="Arial Unicode MS" panose="020B0604020202020204" charset="-122"/>
                <a:cs typeface="Comic Sans MS" panose="030F0702030302020204" charset="0"/>
              </a:rPr>
              <a:t>mall</a:t>
            </a:r>
            <a:endParaRPr lang="en-US" altLang="zh-CN" sz="2000">
              <a:solidFill>
                <a:srgbClr val="C00000"/>
              </a:solidFill>
              <a:latin typeface="Comic Sans MS" panose="030F0702030302020204" charset="0"/>
              <a:ea typeface="Arial Unicode MS" panose="020B0604020202020204" charset="-122"/>
              <a:cs typeface="Comic Sans MS" panose="030F0702030302020204" charset="0"/>
            </a:endParaRPr>
          </a:p>
        </p:txBody>
      </p:sp>
      <p:sp>
        <p:nvSpPr>
          <p:cNvPr id="31" name="文本框 30"/>
          <p:cNvSpPr txBox="1"/>
          <p:nvPr/>
        </p:nvSpPr>
        <p:spPr>
          <a:xfrm>
            <a:off x="2047240" y="4069715"/>
            <a:ext cx="1147445" cy="398780"/>
          </a:xfrm>
          <a:prstGeom prst="rect">
            <a:avLst/>
          </a:prstGeom>
          <a:noFill/>
        </p:spPr>
        <p:txBody>
          <a:bodyPr wrap="square" rtlCol="0">
            <a:spAutoFit/>
          </a:bodyPr>
          <a:p>
            <a:r>
              <a:rPr lang="en-US" altLang="zh-CN" sz="2000">
                <a:solidFill>
                  <a:srgbClr val="C00000"/>
                </a:solidFill>
                <a:latin typeface="Comic Sans MS" panose="030F0702030302020204" charset="0"/>
                <a:ea typeface="Arial Unicode MS" panose="020B0604020202020204" charset="-122"/>
                <a:cs typeface="Comic Sans MS" panose="030F0702030302020204" charset="0"/>
              </a:rPr>
              <a:t>August</a:t>
            </a:r>
            <a:endParaRPr lang="en-US" altLang="zh-CN" sz="2000">
              <a:solidFill>
                <a:srgbClr val="C00000"/>
              </a:solidFill>
              <a:latin typeface="Comic Sans MS" panose="030F0702030302020204" charset="0"/>
              <a:ea typeface="Arial Unicode MS" panose="020B0604020202020204" charset="-122"/>
              <a:cs typeface="Comic Sans MS" panose="030F0702030302020204" charset="0"/>
            </a:endParaRPr>
          </a:p>
        </p:txBody>
      </p:sp>
      <p:sp>
        <p:nvSpPr>
          <p:cNvPr id="32" name="文本框 31"/>
          <p:cNvSpPr txBox="1"/>
          <p:nvPr/>
        </p:nvSpPr>
        <p:spPr>
          <a:xfrm>
            <a:off x="4907280" y="4660900"/>
            <a:ext cx="1147445" cy="398780"/>
          </a:xfrm>
          <a:prstGeom prst="rect">
            <a:avLst/>
          </a:prstGeom>
          <a:noFill/>
        </p:spPr>
        <p:txBody>
          <a:bodyPr wrap="square" rtlCol="0">
            <a:spAutoFit/>
          </a:bodyPr>
          <a:p>
            <a:r>
              <a:rPr lang="en-US" altLang="zh-CN" sz="2000">
                <a:solidFill>
                  <a:srgbClr val="C00000"/>
                </a:solidFill>
                <a:latin typeface="Comic Sans MS" panose="030F0702030302020204" charset="0"/>
                <a:ea typeface="Arial Unicode MS" panose="020B0604020202020204" charset="-122"/>
                <a:cs typeface="Comic Sans MS" panose="030F0702030302020204" charset="0"/>
              </a:rPr>
              <a:t>nice</a:t>
            </a:r>
            <a:endParaRPr lang="en-US" altLang="zh-CN" sz="2000">
              <a:solidFill>
                <a:srgbClr val="C00000"/>
              </a:solidFill>
              <a:latin typeface="Comic Sans MS" panose="030F0702030302020204" charset="0"/>
              <a:ea typeface="Arial Unicode MS" panose="020B0604020202020204" charset="-122"/>
              <a:cs typeface="Comic Sans MS" panose="030F0702030302020204" charset="0"/>
            </a:endParaRPr>
          </a:p>
        </p:txBody>
      </p:sp>
      <p:pic>
        <p:nvPicPr>
          <p:cNvPr id="5" name="图片 4"/>
          <p:cNvPicPr>
            <a:picLocks noChangeAspect="1"/>
          </p:cNvPicPr>
          <p:nvPr/>
        </p:nvPicPr>
        <p:blipFill>
          <a:blip r:embed="rId36"/>
          <a:stretch>
            <a:fillRect/>
          </a:stretch>
        </p:blipFill>
        <p:spPr>
          <a:xfrm>
            <a:off x="9411970" y="1840865"/>
            <a:ext cx="1500505" cy="1251585"/>
          </a:xfrm>
          <a:prstGeom prst="rect">
            <a:avLst/>
          </a:prstGeom>
        </p:spPr>
      </p:pic>
      <p:pic>
        <p:nvPicPr>
          <p:cNvPr id="6" name="图片 5" descr="IMG_7712(20231002-195811)"/>
          <p:cNvPicPr>
            <a:picLocks noChangeAspect="1"/>
          </p:cNvPicPr>
          <p:nvPr/>
        </p:nvPicPr>
        <p:blipFill>
          <a:blip r:embed="rId37"/>
          <a:stretch>
            <a:fillRect/>
          </a:stretch>
        </p:blipFill>
        <p:spPr>
          <a:xfrm>
            <a:off x="7451090" y="3117215"/>
            <a:ext cx="1856105" cy="1129030"/>
          </a:xfrm>
          <a:prstGeom prst="rect">
            <a:avLst/>
          </a:prstGeom>
        </p:spPr>
      </p:pic>
      <p:pic>
        <p:nvPicPr>
          <p:cNvPr id="7" name="图片 6" descr="IMG_7713(20231002-195910)"/>
          <p:cNvPicPr>
            <a:picLocks noChangeAspect="1"/>
          </p:cNvPicPr>
          <p:nvPr/>
        </p:nvPicPr>
        <p:blipFill>
          <a:blip r:embed="rId38"/>
          <a:stretch>
            <a:fillRect/>
          </a:stretch>
        </p:blipFill>
        <p:spPr>
          <a:xfrm>
            <a:off x="7351395" y="4246245"/>
            <a:ext cx="1490980" cy="1795780"/>
          </a:xfrm>
          <a:prstGeom prst="rect">
            <a:avLst/>
          </a:prstGeom>
        </p:spPr>
      </p:pic>
      <p:pic>
        <p:nvPicPr>
          <p:cNvPr id="8" name="图片 7" descr="IMG_7714(20231002-200013)"/>
          <p:cNvPicPr>
            <a:picLocks noChangeAspect="1"/>
          </p:cNvPicPr>
          <p:nvPr/>
        </p:nvPicPr>
        <p:blipFill>
          <a:blip r:embed="rId39"/>
          <a:stretch>
            <a:fillRect/>
          </a:stretch>
        </p:blipFill>
        <p:spPr>
          <a:xfrm>
            <a:off x="9573895" y="4566920"/>
            <a:ext cx="1419860" cy="1419860"/>
          </a:xfrm>
          <a:prstGeom prst="rect">
            <a:avLst/>
          </a:prstGeom>
        </p:spPr>
      </p:pic>
      <p:pic>
        <p:nvPicPr>
          <p:cNvPr id="9" name="Lesson11">
            <a:hlinkClick r:id="" action="ppaction://media"/>
          </p:cNvPr>
          <p:cNvPicPr/>
          <p:nvPr>
            <a:audioFile r:link="rId40"/>
            <p:extLst>
              <p:ext uri="{DAA4B4D4-6D71-4841-9C94-3DE7FCFB9230}">
                <p14:media xmlns:p14="http://schemas.microsoft.com/office/powerpoint/2010/main" r:embed="rId41">
                  <p14:trim st="403992.000000"/>
                </p14:media>
              </p:ext>
            </p:extLst>
          </p:nvPr>
        </p:nvPicPr>
        <p:blipFill>
          <a:blip r:embed="rId42"/>
          <a:stretch>
            <a:fillRect/>
          </a:stretch>
        </p:blipFill>
        <p:spPr>
          <a:xfrm>
            <a:off x="2526030" y="877570"/>
            <a:ext cx="619125" cy="6191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ppt_x"/>
                                          </p:val>
                                        </p:tav>
                                        <p:tav tm="100000">
                                          <p:val>
                                            <p:strVal val="#ppt_x"/>
                                          </p:val>
                                        </p:tav>
                                      </p:tavLst>
                                    </p:anim>
                                    <p:anim calcmode="lin" valueType="num">
                                      <p:cBhvr additive="base">
                                        <p:cTn id="1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 fill="hold"/>
                                        <p:tgtEl>
                                          <p:spTgt spid="31"/>
                                        </p:tgtEl>
                                        <p:attrNameLst>
                                          <p:attrName>ppt_x</p:attrName>
                                        </p:attrNameLst>
                                      </p:cBhvr>
                                      <p:tavLst>
                                        <p:tav tm="0">
                                          <p:val>
                                            <p:strVal val="#ppt_x"/>
                                          </p:val>
                                        </p:tav>
                                        <p:tav tm="100000">
                                          <p:val>
                                            <p:strVal val="#ppt_x"/>
                                          </p:val>
                                        </p:tav>
                                      </p:tavLst>
                                    </p:anim>
                                    <p:anim calcmode="lin" valueType="num">
                                      <p:cBhvr additive="base">
                                        <p:cTn id="2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ppt_x"/>
                                          </p:val>
                                        </p:tav>
                                        <p:tav tm="100000">
                                          <p:val>
                                            <p:strVal val="#ppt_x"/>
                                          </p:val>
                                        </p:tav>
                                      </p:tavLst>
                                    </p:anim>
                                    <p:anim calcmode="lin" valueType="num">
                                      <p:cBhvr additive="base">
                                        <p:cTn id="3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additive="base">
                                        <p:cTn id="37" dur="500" fill="hold"/>
                                        <p:tgtEl>
                                          <p:spTgt spid="32"/>
                                        </p:tgtEl>
                                        <p:attrNameLst>
                                          <p:attrName>ppt_x</p:attrName>
                                        </p:attrNameLst>
                                      </p:cBhvr>
                                      <p:tavLst>
                                        <p:tav tm="0">
                                          <p:val>
                                            <p:strVal val="#ppt_x"/>
                                          </p:val>
                                        </p:tav>
                                        <p:tav tm="100000">
                                          <p:val>
                                            <p:strVal val="#ppt_x"/>
                                          </p:val>
                                        </p:tav>
                                      </p:tavLst>
                                    </p:anim>
                                    <p:anim calcmode="lin" valueType="num">
                                      <p:cBhvr additive="base">
                                        <p:cTn id="3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ppt_x"/>
                                          </p:val>
                                        </p:tav>
                                        <p:tav tm="100000">
                                          <p:val>
                                            <p:strVal val="#ppt_x"/>
                                          </p:val>
                                        </p:tav>
                                      </p:tavLst>
                                    </p:anim>
                                    <p:anim calcmode="lin" valueType="num">
                                      <p:cBhvr additive="base">
                                        <p:cTn id="4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ppt_x"/>
                                          </p:val>
                                        </p:tav>
                                        <p:tav tm="100000">
                                          <p:val>
                                            <p:strVal val="#ppt_x"/>
                                          </p:val>
                                        </p:tav>
                                      </p:tavLst>
                                    </p:anim>
                                    <p:anim calcmode="lin" valueType="num">
                                      <p:cBhvr additive="base">
                                        <p:cTn id="5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51" fill="hold" display="1">
                  <p:stCondLst>
                    <p:cond delay="indefinite"/>
                  </p:stCondLst>
                  <p:endCondLst>
                    <p:cond evt="onStopAudio">
                      <p:tgtEl>
                        <p:sldTgt/>
                      </p:tgtEl>
                    </p:cond>
                  </p:endCondLst>
                </p:cTn>
                <p:tgtEl>
                  <p:spTgt spid="9"/>
                </p:tgtEl>
              </p:cMediaNode>
            </p:audio>
            <p:seq concurrent="1" nextAc="seek">
              <p:cTn id="52" restart="whenNotActive" fill="hold" evtFilter="cancelBubble" nodeType="interactiveSeq">
                <p:stCondLst>
                  <p:cond evt="onClick" delay="0">
                    <p:tgtEl>
                      <p:spTgt spid="9"/>
                    </p:tgtEl>
                  </p:cond>
                </p:stCondLst>
                <p:endSync evt="end" delay="0">
                  <p:rtn val="all"/>
                </p:endSync>
                <p:childTnLst>
                  <p:par>
                    <p:cTn id="53" fill="hold">
                      <p:stCondLst>
                        <p:cond delay="0"/>
                      </p:stCondLst>
                      <p:childTnLst>
                        <p:par>
                          <p:cTn id="54" fill="hold">
                            <p:stCondLst>
                              <p:cond delay="0"/>
                            </p:stCondLst>
                            <p:childTnLst>
                              <p:par>
                                <p:cTn id="55" presetID="1" presetClass="mediacall" presetSubtype="0" fill="hold" nodeType="clickEffect">
                                  <p:stCondLst>
                                    <p:cond delay="0"/>
                                  </p:stCondLst>
                                  <p:childTnLst>
                                    <p:cmd type="call" cmd="playFrom(0.0)">
                                      <p:cBhvr additive="base">
                                        <p:cTn id="56" dur="196745" fill="hold"/>
                                        <p:tgtEl>
                                          <p:spTgt spid="9"/>
                                        </p:tgtEl>
                                      </p:cBhvr>
                                    </p:cmd>
                                  </p:childTnLst>
                                </p:cTn>
                              </p:par>
                            </p:childTnLst>
                          </p:cTn>
                        </p:par>
                      </p:childTnLst>
                    </p:cTn>
                  </p:par>
                </p:childTnLst>
              </p:cTn>
              <p:nextCondLst>
                <p:cond evt="onClick" delay="0">
                  <p:tgtEl>
                    <p:spTgt spid="9"/>
                  </p:tgtEl>
                </p:cond>
              </p:nextCondLst>
            </p:seq>
          </p:childTnLst>
        </p:cTn>
      </p:par>
    </p:tnLst>
    <p:bldLst>
      <p:bldP spid="25" grpId="0"/>
      <p:bldP spid="25" grpId="1"/>
      <p:bldP spid="30" grpId="0"/>
      <p:bldP spid="30" grpId="1"/>
      <p:bldP spid="26" grpId="0"/>
      <p:bldP spid="26" grpId="1"/>
      <p:bldP spid="31" grpId="0"/>
      <p:bldP spid="31" grpId="1"/>
      <p:bldP spid="29" grpId="0"/>
      <p:bldP spid="29" grpId="1"/>
      <p:bldP spid="32" grpId="0"/>
      <p:bldP spid="32" grpId="1"/>
      <p:bldP spid="27" grpId="0"/>
      <p:bldP spid="27" grpId="1"/>
      <p:bldP spid="28" grpId="0"/>
      <p:bldP spid="28"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 name="文本框 50"/>
          <p:cNvSpPr txBox="1"/>
          <p:nvPr>
            <p:custDataLst>
              <p:tags r:id="rId1"/>
            </p:custDataLst>
          </p:nvPr>
        </p:nvSpPr>
        <p:spPr>
          <a:xfrm>
            <a:off x="1712595" y="824230"/>
            <a:ext cx="9643745" cy="389890"/>
          </a:xfrm>
          <a:prstGeom prst="rect">
            <a:avLst/>
          </a:prstGeom>
          <a:noFill/>
        </p:spPr>
        <p:txBody>
          <a:bodyPr wrap="square">
            <a:noAutofit/>
          </a:bodyPr>
          <a:p>
            <a:r>
              <a:rPr lang="en-US"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Role-play the conversation.</a:t>
            </a:r>
            <a:r>
              <a:rPr lang="zh-CN" altLang="en-US" sz="2400" dirty="0">
                <a:latin typeface="微软雅黑" panose="020B0503020204020204" pitchFamily="34" charset="-122"/>
                <a:ea typeface="微软雅黑" panose="020B0503020204020204" pitchFamily="34" charset="-122"/>
              </a:rPr>
              <a:t>分角色表演对话。</a:t>
            </a:r>
            <a:endParaRPr lang="zh-CN" altLang="en-US" sz="2400" dirty="0">
              <a:latin typeface="微软雅黑" panose="020B0503020204020204" pitchFamily="34" charset="-122"/>
              <a:ea typeface="微软雅黑" panose="020B0503020204020204" pitchFamily="34" charset="-122"/>
            </a:endParaRPr>
          </a:p>
        </p:txBody>
      </p:sp>
      <p:sp>
        <p:nvSpPr>
          <p:cNvPr id="2" name="文本框 1"/>
          <p:cNvSpPr txBox="1"/>
          <p:nvPr/>
        </p:nvSpPr>
        <p:spPr>
          <a:xfrm>
            <a:off x="774065" y="1706245"/>
            <a:ext cx="7158355" cy="4707890"/>
          </a:xfrm>
          <a:prstGeom prst="rect">
            <a:avLst/>
          </a:prstGeom>
          <a:noFill/>
        </p:spPr>
        <p:txBody>
          <a:bodyPr wrap="square" rtlCol="0">
            <a:spAutoFit/>
          </a:bodyPr>
          <a:p>
            <a:pPr indent="0" fontAlgn="auto">
              <a:lnSpc>
                <a:spcPct val="150000"/>
              </a:lnSpc>
            </a:pPr>
            <a:r>
              <a:rPr lang="en-US" altLang="zh-CN" sz="2000" b="1">
                <a:latin typeface="微软雅黑" panose="020B0503020204020204" pitchFamily="34" charset="-122"/>
                <a:ea typeface="微软雅黑" panose="020B0503020204020204" pitchFamily="34" charset="-122"/>
              </a:rPr>
              <a:t>Paul</a:t>
            </a:r>
            <a:r>
              <a:rPr lang="en-US" altLang="zh-CN" sz="2000">
                <a:latin typeface="微软雅黑" panose="020B0503020204020204" pitchFamily="34" charset="-122"/>
                <a:ea typeface="微软雅黑" panose="020B0503020204020204" pitchFamily="34" charset="-122"/>
              </a:rPr>
              <a:t>: Hello,Paul speaking.</a:t>
            </a:r>
            <a:endParaRPr lang="en-US" altLang="zh-CN" sz="2000">
              <a:latin typeface="微软雅黑" panose="020B0503020204020204" pitchFamily="34" charset="-122"/>
              <a:ea typeface="微软雅黑" panose="020B0503020204020204" pitchFamily="34" charset="-122"/>
            </a:endParaRPr>
          </a:p>
          <a:p>
            <a:pPr indent="0" fontAlgn="auto">
              <a:lnSpc>
                <a:spcPct val="150000"/>
              </a:lnSpc>
            </a:pPr>
            <a:r>
              <a:rPr lang="en-US" altLang="zh-CN" sz="2000" b="1">
                <a:latin typeface="微软雅黑" panose="020B0503020204020204" pitchFamily="34" charset="-122"/>
                <a:ea typeface="微软雅黑" panose="020B0503020204020204" pitchFamily="34" charset="-122"/>
              </a:rPr>
              <a:t>Laura</a:t>
            </a:r>
            <a:r>
              <a:rPr lang="en-US" altLang="zh-CN" sz="2000">
                <a:latin typeface="微软雅黑" panose="020B0503020204020204" pitchFamily="34" charset="-122"/>
                <a:ea typeface="微软雅黑" panose="020B0503020204020204" pitchFamily="34" charset="-122"/>
              </a:rPr>
              <a:t>: Hi,Paul. This is Aunt Laura. I need your help.</a:t>
            </a:r>
            <a:endParaRPr lang="en-US" altLang="zh-CN" sz="2000">
              <a:latin typeface="微软雅黑" panose="020B0503020204020204" pitchFamily="34" charset="-122"/>
              <a:ea typeface="微软雅黑" panose="020B0503020204020204" pitchFamily="34" charset="-122"/>
            </a:endParaRPr>
          </a:p>
          <a:p>
            <a:pPr indent="0" fontAlgn="auto">
              <a:lnSpc>
                <a:spcPct val="150000"/>
              </a:lnSpc>
            </a:pPr>
            <a:r>
              <a:rPr lang="en-US" altLang="zh-CN" sz="2000" b="1">
                <a:latin typeface="微软雅黑" panose="020B0503020204020204" pitchFamily="34" charset="-122"/>
                <a:ea typeface="微软雅黑" panose="020B0503020204020204" pitchFamily="34" charset="-122"/>
              </a:rPr>
              <a:t>Paul</a:t>
            </a:r>
            <a:r>
              <a:rPr lang="en-US" altLang="zh-CN" sz="2000">
                <a:latin typeface="微软雅黑" panose="020B0503020204020204" pitchFamily="34" charset="-122"/>
                <a:ea typeface="微软雅黑" panose="020B0503020204020204" pitchFamily="34" charset="-122"/>
              </a:rPr>
              <a:t>: Well, what’s up?</a:t>
            </a:r>
            <a:endParaRPr lang="en-US" altLang="zh-CN" sz="2000">
              <a:latin typeface="微软雅黑" panose="020B0503020204020204" pitchFamily="34" charset="-122"/>
              <a:ea typeface="微软雅黑" panose="020B0503020204020204" pitchFamily="34" charset="-122"/>
            </a:endParaRPr>
          </a:p>
          <a:p>
            <a:pPr indent="0" fontAlgn="auto">
              <a:lnSpc>
                <a:spcPct val="150000"/>
              </a:lnSpc>
            </a:pPr>
            <a:r>
              <a:rPr lang="en-US" altLang="zh-CN" sz="2000" b="1">
                <a:latin typeface="微软雅黑" panose="020B0503020204020204" pitchFamily="34" charset="-122"/>
                <a:ea typeface="微软雅黑" panose="020B0503020204020204" pitchFamily="34" charset="-122"/>
              </a:rPr>
              <a:t>Laura</a:t>
            </a:r>
            <a:r>
              <a:rPr lang="en-US" altLang="zh-CN" sz="2000">
                <a:latin typeface="微软雅黑" panose="020B0503020204020204" pitchFamily="34" charset="-122"/>
                <a:ea typeface="微软雅黑" panose="020B0503020204020204" pitchFamily="34" charset="-122"/>
              </a:rPr>
              <a:t>: Oh, it’s Eric. His classmates laugh at him because      he can’t play baseball well. He always cries at school. Can you help him?</a:t>
            </a:r>
            <a:endParaRPr lang="en-US" altLang="zh-CN" sz="2000">
              <a:latin typeface="微软雅黑" panose="020B0503020204020204" pitchFamily="34" charset="-122"/>
              <a:ea typeface="微软雅黑" panose="020B0503020204020204" pitchFamily="34" charset="-122"/>
            </a:endParaRPr>
          </a:p>
          <a:p>
            <a:pPr indent="0" fontAlgn="auto">
              <a:lnSpc>
                <a:spcPct val="150000"/>
              </a:lnSpc>
            </a:pPr>
            <a:r>
              <a:rPr lang="en-US" altLang="zh-CN" sz="2000" b="1">
                <a:latin typeface="微软雅黑" panose="020B0503020204020204" pitchFamily="34" charset="-122"/>
                <a:ea typeface="微软雅黑" panose="020B0503020204020204" pitchFamily="34" charset="-122"/>
              </a:rPr>
              <a:t>Paul</a:t>
            </a:r>
            <a:r>
              <a:rPr lang="en-US" altLang="zh-CN" sz="2000">
                <a:latin typeface="微软雅黑" panose="020B0503020204020204" pitchFamily="34" charset="-122"/>
                <a:ea typeface="微软雅黑" panose="020B0503020204020204" pitchFamily="34" charset="-122"/>
              </a:rPr>
              <a:t>: Sure. I’ll ask him to go for a walk and talk to him when he is back from school.</a:t>
            </a:r>
            <a:endParaRPr lang="en-US" altLang="zh-CN" sz="2000">
              <a:latin typeface="微软雅黑" panose="020B0503020204020204" pitchFamily="34" charset="-122"/>
              <a:ea typeface="微软雅黑" panose="020B0503020204020204" pitchFamily="34" charset="-122"/>
            </a:endParaRPr>
          </a:p>
          <a:p>
            <a:pPr indent="0" fontAlgn="auto">
              <a:lnSpc>
                <a:spcPct val="150000"/>
              </a:lnSpc>
            </a:pPr>
            <a:r>
              <a:rPr lang="en-US" altLang="zh-CN" sz="2000" b="1">
                <a:latin typeface="微软雅黑" panose="020B0503020204020204" pitchFamily="34" charset="-122"/>
                <a:ea typeface="微软雅黑" panose="020B0503020204020204" pitchFamily="34" charset="-122"/>
              </a:rPr>
              <a:t>Laura</a:t>
            </a:r>
            <a:r>
              <a:rPr lang="en-US" altLang="zh-CN" sz="2000">
                <a:latin typeface="微软雅黑" panose="020B0503020204020204" pitchFamily="34" charset="-122"/>
                <a:ea typeface="微软雅黑" panose="020B0503020204020204" pitchFamily="34" charset="-122"/>
              </a:rPr>
              <a:t>: Oh, it’s so nice of you. Thank you very much.</a:t>
            </a:r>
            <a:endParaRPr lang="en-US" altLang="zh-CN" sz="2000">
              <a:latin typeface="微软雅黑" panose="020B0503020204020204" pitchFamily="34" charset="-122"/>
              <a:ea typeface="微软雅黑" panose="020B0503020204020204" pitchFamily="34" charset="-122"/>
            </a:endParaRPr>
          </a:p>
          <a:p>
            <a:pPr indent="0" fontAlgn="auto">
              <a:lnSpc>
                <a:spcPct val="150000"/>
              </a:lnSpc>
            </a:pPr>
            <a:r>
              <a:rPr lang="en-US" altLang="zh-CN" sz="2000" b="1">
                <a:latin typeface="微软雅黑" panose="020B0503020204020204" pitchFamily="34" charset="-122"/>
                <a:ea typeface="微软雅黑" panose="020B0503020204020204" pitchFamily="34" charset="-122"/>
              </a:rPr>
              <a:t>Paul</a:t>
            </a:r>
            <a:r>
              <a:rPr lang="en-US" altLang="zh-CN" sz="2000">
                <a:latin typeface="微软雅黑" panose="020B0503020204020204" pitchFamily="34" charset="-122"/>
                <a:ea typeface="微软雅黑" panose="020B0503020204020204" pitchFamily="34" charset="-122"/>
              </a:rPr>
              <a:t>: You are welcome.</a:t>
            </a:r>
            <a:endParaRPr lang="en-US" altLang="zh-CN" sz="2000">
              <a:latin typeface="微软雅黑" panose="020B0503020204020204" pitchFamily="34" charset="-122"/>
              <a:ea typeface="微软雅黑" panose="020B0503020204020204" pitchFamily="34" charset="-122"/>
            </a:endParaRPr>
          </a:p>
        </p:txBody>
      </p:sp>
      <p:pic>
        <p:nvPicPr>
          <p:cNvPr id="3" name="图片 2" descr="IMG_7715(20231002-200112)"/>
          <p:cNvPicPr>
            <a:picLocks noChangeAspect="1"/>
          </p:cNvPicPr>
          <p:nvPr/>
        </p:nvPicPr>
        <p:blipFill>
          <a:blip r:embed="rId2"/>
          <a:stretch>
            <a:fillRect/>
          </a:stretch>
        </p:blipFill>
        <p:spPr>
          <a:xfrm>
            <a:off x="8164195" y="1577340"/>
            <a:ext cx="2591435" cy="42868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 name="文本框 50"/>
          <p:cNvSpPr txBox="1"/>
          <p:nvPr>
            <p:custDataLst>
              <p:tags r:id="rId1"/>
            </p:custDataLst>
          </p:nvPr>
        </p:nvSpPr>
        <p:spPr>
          <a:xfrm>
            <a:off x="1415415" y="1586230"/>
            <a:ext cx="9643745" cy="389890"/>
          </a:xfrm>
          <a:prstGeom prst="rect">
            <a:avLst/>
          </a:prstGeom>
          <a:noFill/>
        </p:spPr>
        <p:txBody>
          <a:bodyPr wrap="square">
            <a:noAutofit/>
          </a:bodyPr>
          <a:p>
            <a:r>
              <a:rPr lang="en-US"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a:t>
            </a:r>
            <a:r>
              <a:rPr lang="en-US" sz="2400" dirty="0">
                <a:latin typeface="微软雅黑" panose="020B0503020204020204" pitchFamily="34" charset="-122"/>
                <a:ea typeface="微软雅黑" panose="020B0503020204020204" pitchFamily="34" charset="-122"/>
              </a:rPr>
              <a:t>Read the sentence and choose one for Eric. Then mark the syllables of the </a:t>
            </a:r>
            <a:r>
              <a:rPr lang="en-US" sz="2400" b="1" dirty="0">
                <a:latin typeface="微软雅黑" panose="020B0503020204020204" pitchFamily="34" charset="-122"/>
                <a:ea typeface="微软雅黑" panose="020B0503020204020204" pitchFamily="34" charset="-122"/>
              </a:rPr>
              <a:t>bold</a:t>
            </a:r>
            <a:r>
              <a:rPr lang="en-US" sz="2400" dirty="0">
                <a:latin typeface="微软雅黑" panose="020B0503020204020204" pitchFamily="34" charset="-122"/>
                <a:ea typeface="微软雅黑" panose="020B0503020204020204" pitchFamily="34" charset="-122"/>
              </a:rPr>
              <a:t> words.</a:t>
            </a:r>
            <a:r>
              <a:rPr lang="zh-CN" altLang="en-US" sz="2400" dirty="0">
                <a:latin typeface="微软雅黑" panose="020B0503020204020204" pitchFamily="34" charset="-122"/>
                <a:ea typeface="微软雅黑" panose="020B0503020204020204" pitchFamily="34" charset="-122"/>
              </a:rPr>
              <a:t>读一读，帮</a:t>
            </a:r>
            <a:r>
              <a:rPr lang="en-US" altLang="zh-CN" sz="2400" dirty="0">
                <a:latin typeface="微软雅黑" panose="020B0503020204020204" pitchFamily="34" charset="-122"/>
                <a:ea typeface="微软雅黑" panose="020B0503020204020204" pitchFamily="34" charset="-122"/>
              </a:rPr>
              <a:t>Eric</a:t>
            </a:r>
            <a:r>
              <a:rPr lang="zh-CN" altLang="en-US" sz="2400" dirty="0">
                <a:latin typeface="微软雅黑" panose="020B0503020204020204" pitchFamily="34" charset="-122"/>
                <a:ea typeface="微软雅黑" panose="020B0503020204020204" pitchFamily="34" charset="-122"/>
              </a:rPr>
              <a:t>选一选，然后标出粗体词的重音。</a:t>
            </a:r>
            <a:endParaRPr lang="zh-CN" altLang="en-US" sz="2400" dirty="0">
              <a:latin typeface="微软雅黑" panose="020B0503020204020204" pitchFamily="34" charset="-122"/>
              <a:ea typeface="微软雅黑" panose="020B0503020204020204" pitchFamily="34" charset="-122"/>
            </a:endParaRPr>
          </a:p>
        </p:txBody>
      </p:sp>
      <p:sp>
        <p:nvSpPr>
          <p:cNvPr id="2" name="文本框 1"/>
          <p:cNvSpPr txBox="1"/>
          <p:nvPr/>
        </p:nvSpPr>
        <p:spPr>
          <a:xfrm>
            <a:off x="1675765" y="3074035"/>
            <a:ext cx="7158355" cy="2861310"/>
          </a:xfrm>
          <a:prstGeom prst="rect">
            <a:avLst/>
          </a:prstGeom>
          <a:noFill/>
        </p:spPr>
        <p:txBody>
          <a:bodyPr wrap="square" rtlCol="0">
            <a:spAutoFit/>
          </a:bodyPr>
          <a:p>
            <a:pPr indent="0" fontAlgn="auto">
              <a:lnSpc>
                <a:spcPct val="150000"/>
              </a:lnSpc>
            </a:pPr>
            <a:r>
              <a:rPr lang="en-US" altLang="zh-CN" sz="2400">
                <a:latin typeface="微软雅黑" panose="020B0503020204020204" pitchFamily="34" charset="-122"/>
                <a:ea typeface="微软雅黑" panose="020B0503020204020204" pitchFamily="34" charset="-122"/>
              </a:rPr>
              <a:t>I will choose _____________to help Eric cheer up.</a:t>
            </a:r>
            <a:endParaRPr lang="en-US" altLang="zh-CN" sz="2400">
              <a:latin typeface="微软雅黑" panose="020B0503020204020204" pitchFamily="34" charset="-122"/>
              <a:ea typeface="微软雅黑" panose="020B0503020204020204" pitchFamily="34" charset="-122"/>
            </a:endParaRPr>
          </a:p>
          <a:p>
            <a:pPr indent="0" fontAlgn="auto">
              <a:lnSpc>
                <a:spcPct val="150000"/>
              </a:lnSpc>
            </a:pPr>
            <a:r>
              <a:rPr lang="en-US" altLang="zh-CN" sz="2400">
                <a:latin typeface="微软雅黑" panose="020B0503020204020204" pitchFamily="34" charset="-122"/>
                <a:ea typeface="微软雅黑" panose="020B0503020204020204" pitchFamily="34" charset="-122"/>
              </a:rPr>
              <a:t>A. A good </a:t>
            </a:r>
            <a:r>
              <a:rPr lang="en-US" altLang="zh-CN" sz="2400" b="1">
                <a:latin typeface="微软雅黑" panose="020B0503020204020204" pitchFamily="34" charset="-122"/>
                <a:ea typeface="微软雅黑" panose="020B0503020204020204" pitchFamily="34" charset="-122"/>
              </a:rPr>
              <a:t>beginning</a:t>
            </a:r>
            <a:r>
              <a:rPr lang="en-US" altLang="zh-CN" sz="2400">
                <a:latin typeface="微软雅黑" panose="020B0503020204020204" pitchFamily="34" charset="-122"/>
                <a:ea typeface="微软雅黑" panose="020B0503020204020204" pitchFamily="34" charset="-122"/>
              </a:rPr>
              <a:t> is half done.</a:t>
            </a:r>
            <a:endParaRPr lang="en-US" altLang="zh-CN" sz="2400">
              <a:latin typeface="微软雅黑" panose="020B0503020204020204" pitchFamily="34" charset="-122"/>
              <a:ea typeface="微软雅黑" panose="020B0503020204020204" pitchFamily="34" charset="-122"/>
            </a:endParaRPr>
          </a:p>
          <a:p>
            <a:pPr indent="0" fontAlgn="auto">
              <a:lnSpc>
                <a:spcPct val="150000"/>
              </a:lnSpc>
            </a:pPr>
            <a:r>
              <a:rPr lang="en-US" altLang="zh-CN" sz="2400">
                <a:latin typeface="微软雅黑" panose="020B0503020204020204" pitchFamily="34" charset="-122"/>
                <a:ea typeface="微软雅黑" panose="020B0503020204020204" pitchFamily="34" charset="-122"/>
              </a:rPr>
              <a:t>B. A good </a:t>
            </a:r>
            <a:r>
              <a:rPr lang="en-US" altLang="zh-CN" sz="2400" b="1">
                <a:latin typeface="微软雅黑" panose="020B0503020204020204" pitchFamily="34" charset="-122"/>
                <a:ea typeface="微软雅黑" panose="020B0503020204020204" pitchFamily="34" charset="-122"/>
              </a:rPr>
              <a:t>medicine</a:t>
            </a:r>
            <a:r>
              <a:rPr lang="en-US" altLang="zh-CN" sz="2400">
                <a:latin typeface="微软雅黑" panose="020B0503020204020204" pitchFamily="34" charset="-122"/>
                <a:ea typeface="微软雅黑" panose="020B0503020204020204" pitchFamily="34" charset="-122"/>
              </a:rPr>
              <a:t> tastes bitter.</a:t>
            </a:r>
            <a:endParaRPr lang="en-US" altLang="zh-CN" sz="2400">
              <a:latin typeface="微软雅黑" panose="020B0503020204020204" pitchFamily="34" charset="-122"/>
              <a:ea typeface="微软雅黑" panose="020B0503020204020204" pitchFamily="34" charset="-122"/>
            </a:endParaRPr>
          </a:p>
          <a:p>
            <a:pPr indent="0" fontAlgn="auto">
              <a:lnSpc>
                <a:spcPct val="150000"/>
              </a:lnSpc>
            </a:pPr>
            <a:r>
              <a:rPr lang="en-US" altLang="zh-CN" sz="2400">
                <a:latin typeface="微软雅黑" panose="020B0503020204020204" pitchFamily="34" charset="-122"/>
                <a:ea typeface="微软雅黑" panose="020B0503020204020204" pitchFamily="34" charset="-122"/>
              </a:rPr>
              <a:t>C. </a:t>
            </a:r>
            <a:r>
              <a:rPr lang="en-US" altLang="zh-CN" sz="2400" b="1">
                <a:latin typeface="微软雅黑" panose="020B0503020204020204" pitchFamily="34" charset="-122"/>
                <a:ea typeface="微软雅黑" panose="020B0503020204020204" pitchFamily="34" charset="-122"/>
              </a:rPr>
              <a:t>Experience </a:t>
            </a:r>
            <a:r>
              <a:rPr lang="en-US" altLang="zh-CN" sz="2400">
                <a:latin typeface="微软雅黑" panose="020B0503020204020204" pitchFamily="34" charset="-122"/>
                <a:ea typeface="微软雅黑" panose="020B0503020204020204" pitchFamily="34" charset="-122"/>
              </a:rPr>
              <a:t>is the mother of wisdom.</a:t>
            </a:r>
            <a:endParaRPr lang="en-US" altLang="zh-CN" sz="2400">
              <a:latin typeface="微软雅黑" panose="020B0503020204020204" pitchFamily="34" charset="-122"/>
              <a:ea typeface="微软雅黑" panose="020B0503020204020204" pitchFamily="34" charset="-122"/>
            </a:endParaRPr>
          </a:p>
          <a:p>
            <a:pPr indent="0" fontAlgn="auto">
              <a:lnSpc>
                <a:spcPct val="150000"/>
              </a:lnSpc>
            </a:pPr>
            <a:r>
              <a:rPr lang="en-US" altLang="zh-CN" sz="2400">
                <a:latin typeface="微软雅黑" panose="020B0503020204020204" pitchFamily="34" charset="-122"/>
                <a:ea typeface="微软雅黑" panose="020B0503020204020204" pitchFamily="34" charset="-122"/>
              </a:rPr>
              <a:t>D. All things are </a:t>
            </a:r>
            <a:r>
              <a:rPr lang="en-US" altLang="zh-CN" sz="2400" b="1">
                <a:latin typeface="微软雅黑" panose="020B0503020204020204" pitchFamily="34" charset="-122"/>
                <a:ea typeface="微软雅黑" panose="020B0503020204020204" pitchFamily="34" charset="-122"/>
              </a:rPr>
              <a:t>difficult</a:t>
            </a:r>
            <a:r>
              <a:rPr lang="en-US" altLang="zh-CN" sz="2400">
                <a:latin typeface="微软雅黑" panose="020B0503020204020204" pitchFamily="34" charset="-122"/>
                <a:ea typeface="微软雅黑" panose="020B0503020204020204" pitchFamily="34" charset="-122"/>
              </a:rPr>
              <a:t> before they are easy.</a:t>
            </a:r>
            <a:endParaRPr lang="en-US" altLang="zh-CN" sz="240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p:cNvSpPr txBox="1"/>
          <p:nvPr/>
        </p:nvSpPr>
        <p:spPr>
          <a:xfrm>
            <a:off x="877129" y="818038"/>
            <a:ext cx="2975204" cy="408623"/>
          </a:xfrm>
          <a:prstGeom prst="roundRect">
            <a:avLst/>
          </a:prstGeom>
          <a:solidFill>
            <a:schemeClr val="bg1"/>
          </a:solidFill>
          <a:ln>
            <a:solidFill>
              <a:schemeClr val="accent1"/>
            </a:solidFill>
          </a:ln>
        </p:spPr>
        <p:txBody>
          <a:bodyPr wrap="square">
            <a:spAutoFit/>
          </a:bodyPr>
          <a:lstStyle/>
          <a:p>
            <a:r>
              <a:rPr lang="en-US" altLang="zh-CN" b="1" dirty="0"/>
              <a:t>Challenging Yourself</a:t>
            </a:r>
            <a:endParaRPr lang="zh-CN" altLang="en-US" b="1" dirty="0"/>
          </a:p>
        </p:txBody>
      </p:sp>
      <p:sp>
        <p:nvSpPr>
          <p:cNvPr id="11" name="文本框 10"/>
          <p:cNvSpPr txBox="1"/>
          <p:nvPr/>
        </p:nvSpPr>
        <p:spPr>
          <a:xfrm>
            <a:off x="877128" y="1314458"/>
            <a:ext cx="10140059" cy="645160"/>
          </a:xfrm>
          <a:prstGeom prst="rect">
            <a:avLst/>
          </a:prstGeom>
          <a:noFill/>
        </p:spPr>
        <p:txBody>
          <a:bodyPr wrap="square">
            <a:spAutoFit/>
          </a:bodyPr>
          <a:lstStyle/>
          <a:p>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Listen, repeat and choose the correct sound of  the letters “augh”.</a:t>
            </a:r>
            <a:endParaRPr lang="en-US" altLang="zh-CN" dirty="0">
              <a:latin typeface="微软雅黑" panose="020B0503020204020204" pitchFamily="34" charset="-122"/>
              <a:ea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rPr>
              <a:t>     听录音跟读，并选出字母组合</a:t>
            </a:r>
            <a:r>
              <a:rPr lang="en-US" altLang="zh-CN" dirty="0">
                <a:latin typeface="微软雅黑" panose="020B0503020204020204" pitchFamily="34" charset="-122"/>
                <a:ea typeface="微软雅黑" panose="020B0503020204020204" pitchFamily="34" charset="-122"/>
              </a:rPr>
              <a:t> “augh”</a:t>
            </a:r>
            <a:r>
              <a:rPr lang="zh-CN" altLang="en-US" dirty="0">
                <a:latin typeface="微软雅黑" panose="020B0503020204020204" pitchFamily="34" charset="-122"/>
                <a:ea typeface="微软雅黑" panose="020B0503020204020204" pitchFamily="34" charset="-122"/>
              </a:rPr>
              <a:t>的正确发音。</a:t>
            </a:r>
            <a:endParaRPr lang="zh-CN" altLang="en-US" dirty="0">
              <a:latin typeface="微软雅黑" panose="020B0503020204020204" pitchFamily="34" charset="-122"/>
              <a:ea typeface="微软雅黑" panose="020B0503020204020204" pitchFamily="34" charset="-122"/>
            </a:endParaRPr>
          </a:p>
        </p:txBody>
      </p:sp>
      <p:sp>
        <p:nvSpPr>
          <p:cNvPr id="17" name="文本框 16"/>
          <p:cNvSpPr txBox="1"/>
          <p:nvPr>
            <p:custDataLst>
              <p:tags r:id="rId1"/>
            </p:custDataLst>
          </p:nvPr>
        </p:nvSpPr>
        <p:spPr>
          <a:xfrm>
            <a:off x="2138680" y="3590925"/>
            <a:ext cx="3422650" cy="368300"/>
          </a:xfrm>
          <a:prstGeom prst="rect">
            <a:avLst/>
          </a:prstGeom>
          <a:noFill/>
        </p:spPr>
        <p:txBody>
          <a:bodyPr wrap="square">
            <a:spAutoFit/>
          </a:bodyPr>
          <a:lstStyle/>
          <a:p>
            <a:r>
              <a:rPr lang="en-US" altLang="zh-CN" b="1" dirty="0">
                <a:solidFill>
                  <a:schemeClr val="tx1"/>
                </a:solidFill>
                <a:effectLst>
                  <a:outerShdw blurRad="38100" dist="19050" dir="2700000" algn="tl" rotWithShape="0">
                    <a:schemeClr val="dk1">
                      <a:alpha val="40000"/>
                    </a:schemeClr>
                  </a:outerShdw>
                </a:effectLst>
              </a:rPr>
              <a:t>The rat is c</a:t>
            </a:r>
            <a:r>
              <a:rPr lang="en-US" altLang="zh-CN" b="1" dirty="0">
                <a:solidFill>
                  <a:srgbClr val="FF0000"/>
                </a:solidFill>
                <a:effectLst>
                  <a:outerShdw blurRad="38100" dist="19050" dir="2700000" algn="tl" rotWithShape="0">
                    <a:schemeClr val="dk1">
                      <a:alpha val="40000"/>
                    </a:schemeClr>
                  </a:outerShdw>
                </a:effectLst>
              </a:rPr>
              <a:t>aught</a:t>
            </a:r>
            <a:r>
              <a:rPr lang="en-US" altLang="zh-CN" b="1" dirty="0">
                <a:solidFill>
                  <a:schemeClr val="tx1"/>
                </a:solidFill>
                <a:effectLst>
                  <a:outerShdw blurRad="38100" dist="19050" dir="2700000" algn="tl" rotWithShape="0">
                    <a:schemeClr val="dk1">
                      <a:alpha val="40000"/>
                    </a:schemeClr>
                  </a:outerShdw>
                </a:effectLst>
              </a:rPr>
              <a:t> by the cat.</a:t>
            </a:r>
            <a:endParaRPr lang="en-US" altLang="zh-CN" b="1" dirty="0">
              <a:solidFill>
                <a:schemeClr val="tx1"/>
              </a:solidFill>
              <a:effectLst>
                <a:outerShdw blurRad="38100" dist="19050" dir="2700000" algn="tl" rotWithShape="0">
                  <a:schemeClr val="dk1">
                    <a:alpha val="40000"/>
                  </a:schemeClr>
                </a:outerShdw>
              </a:effectLst>
            </a:endParaRPr>
          </a:p>
        </p:txBody>
      </p:sp>
      <p:sp>
        <p:nvSpPr>
          <p:cNvPr id="20" name="文本框 19"/>
          <p:cNvSpPr txBox="1"/>
          <p:nvPr/>
        </p:nvSpPr>
        <p:spPr>
          <a:xfrm>
            <a:off x="2109470" y="5664835"/>
            <a:ext cx="2868295" cy="368300"/>
          </a:xfrm>
          <a:prstGeom prst="rect">
            <a:avLst/>
          </a:prstGeom>
          <a:noFill/>
        </p:spPr>
        <p:txBody>
          <a:bodyPr wrap="square">
            <a:spAutoFit/>
          </a:bodyPr>
          <a:lstStyle/>
          <a:p>
            <a:r>
              <a:rPr lang="zh-CN" altLang="en-US" b="1" dirty="0"/>
              <a:t> </a:t>
            </a:r>
            <a:r>
              <a:rPr lang="en-US" altLang="zh-CN" b="1" dirty="0"/>
              <a:t>She t</a:t>
            </a:r>
            <a:r>
              <a:rPr lang="en-US" altLang="zh-CN" b="1" dirty="0">
                <a:solidFill>
                  <a:srgbClr val="FF0000"/>
                </a:solidFill>
              </a:rPr>
              <a:t>augh</a:t>
            </a:r>
            <a:r>
              <a:rPr lang="en-US" altLang="zh-CN" b="1" dirty="0"/>
              <a:t>t us English.</a:t>
            </a:r>
            <a:endParaRPr lang="en-US" altLang="zh-CN" b="1" dirty="0"/>
          </a:p>
        </p:txBody>
      </p:sp>
      <p:sp>
        <p:nvSpPr>
          <p:cNvPr id="22" name="文本框 21"/>
          <p:cNvSpPr txBox="1"/>
          <p:nvPr/>
        </p:nvSpPr>
        <p:spPr>
          <a:xfrm>
            <a:off x="7193757" y="5573921"/>
            <a:ext cx="3642455" cy="368300"/>
          </a:xfrm>
          <a:prstGeom prst="rect">
            <a:avLst/>
          </a:prstGeom>
          <a:noFill/>
        </p:spPr>
        <p:txBody>
          <a:bodyPr wrap="square">
            <a:spAutoFit/>
          </a:bodyPr>
          <a:lstStyle/>
          <a:p>
            <a:r>
              <a:rPr lang="en-US" b="1" dirty="0"/>
              <a:t>The n</a:t>
            </a:r>
            <a:r>
              <a:rPr lang="en-US" b="1" dirty="0">
                <a:solidFill>
                  <a:srgbClr val="FF0000"/>
                </a:solidFill>
              </a:rPr>
              <a:t>augh</a:t>
            </a:r>
            <a:r>
              <a:rPr lang="en-US" b="1" dirty="0"/>
              <a:t>ty boy is laughing.</a:t>
            </a:r>
            <a:endParaRPr lang="en-US" b="1" dirty="0"/>
          </a:p>
        </p:txBody>
      </p:sp>
      <p:sp>
        <p:nvSpPr>
          <p:cNvPr id="9" name="椭圆 8"/>
          <p:cNvSpPr/>
          <p:nvPr/>
        </p:nvSpPr>
        <p:spPr>
          <a:xfrm>
            <a:off x="2041597" y="2015690"/>
            <a:ext cx="1225478" cy="53624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A. /ɔ:/</a:t>
            </a:r>
            <a:endParaRPr lang="zh-CN" altLang="en-US" dirty="0"/>
          </a:p>
        </p:txBody>
      </p:sp>
      <p:sp>
        <p:nvSpPr>
          <p:cNvPr id="25" name="椭圆 24"/>
          <p:cNvSpPr/>
          <p:nvPr/>
        </p:nvSpPr>
        <p:spPr>
          <a:xfrm>
            <a:off x="4336040" y="1989020"/>
            <a:ext cx="1225478" cy="53624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B. /ɔ:f/</a:t>
            </a:r>
            <a:endParaRPr lang="zh-CN" altLang="en-US" dirty="0"/>
          </a:p>
        </p:txBody>
      </p:sp>
      <p:sp>
        <p:nvSpPr>
          <p:cNvPr id="26" name="椭圆 25"/>
          <p:cNvSpPr/>
          <p:nvPr/>
        </p:nvSpPr>
        <p:spPr>
          <a:xfrm>
            <a:off x="6630483" y="1997910"/>
            <a:ext cx="1225478" cy="53624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C./ɑː/</a:t>
            </a:r>
            <a:endParaRPr lang="zh-CN" altLang="en-US" dirty="0"/>
          </a:p>
        </p:txBody>
      </p:sp>
      <p:sp>
        <p:nvSpPr>
          <p:cNvPr id="27" name="椭圆 26"/>
          <p:cNvSpPr/>
          <p:nvPr/>
        </p:nvSpPr>
        <p:spPr>
          <a:xfrm>
            <a:off x="8924925" y="1935680"/>
            <a:ext cx="1225478" cy="53624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D./ɑːf/</a:t>
            </a:r>
            <a:endParaRPr lang="zh-CN" altLang="en-US" dirty="0"/>
          </a:p>
        </p:txBody>
      </p:sp>
      <p:sp>
        <p:nvSpPr>
          <p:cNvPr id="2" name="文本框 1"/>
          <p:cNvSpPr txBox="1"/>
          <p:nvPr>
            <p:custDataLst>
              <p:tags r:id="rId2"/>
            </p:custDataLst>
          </p:nvPr>
        </p:nvSpPr>
        <p:spPr>
          <a:xfrm>
            <a:off x="7075805" y="3603625"/>
            <a:ext cx="3422650" cy="368300"/>
          </a:xfrm>
          <a:prstGeom prst="rect">
            <a:avLst/>
          </a:prstGeom>
          <a:noFill/>
        </p:spPr>
        <p:txBody>
          <a:bodyPr wrap="square">
            <a:spAutoFit/>
          </a:bodyPr>
          <a:p>
            <a:r>
              <a:rPr lang="zh-CN" altLang="en-US" b="1" dirty="0"/>
              <a:t>  </a:t>
            </a:r>
            <a:r>
              <a:rPr lang="en-US" altLang="zh-CN" b="1" dirty="0">
                <a:solidFill>
                  <a:schemeClr val="tx1"/>
                </a:solidFill>
                <a:effectLst>
                  <a:outerShdw blurRad="38100" dist="19050" dir="2700000" algn="tl" rotWithShape="0">
                    <a:schemeClr val="dk1">
                      <a:alpha val="40000"/>
                    </a:schemeClr>
                  </a:outerShdw>
                </a:effectLst>
              </a:rPr>
              <a:t>She is my aunt’s d</a:t>
            </a:r>
            <a:r>
              <a:rPr lang="en-US" altLang="zh-CN" b="1" dirty="0">
                <a:solidFill>
                  <a:srgbClr val="FF0000"/>
                </a:solidFill>
                <a:effectLst>
                  <a:outerShdw blurRad="38100" dist="19050" dir="2700000" algn="tl" rotWithShape="0">
                    <a:schemeClr val="dk1">
                      <a:alpha val="40000"/>
                    </a:schemeClr>
                  </a:outerShdw>
                </a:effectLst>
              </a:rPr>
              <a:t>augh</a:t>
            </a:r>
            <a:r>
              <a:rPr lang="en-US" altLang="zh-CN" b="1" dirty="0">
                <a:solidFill>
                  <a:schemeClr val="tx1"/>
                </a:solidFill>
                <a:effectLst>
                  <a:outerShdw blurRad="38100" dist="19050" dir="2700000" algn="tl" rotWithShape="0">
                    <a:schemeClr val="dk1">
                      <a:alpha val="40000"/>
                    </a:schemeClr>
                  </a:outerShdw>
                </a:effectLst>
              </a:rPr>
              <a:t>ter.</a:t>
            </a:r>
            <a:endParaRPr lang="en-US" altLang="zh-CN" b="1" dirty="0">
              <a:solidFill>
                <a:schemeClr val="tx1"/>
              </a:solidFill>
              <a:effectLst>
                <a:outerShdw blurRad="38100" dist="19050" dir="2700000" algn="tl" rotWithShape="0">
                  <a:schemeClr val="dk1">
                    <a:alpha val="40000"/>
                  </a:schemeClr>
                </a:outerShdw>
              </a:effectLst>
            </a:endParaRPr>
          </a:p>
        </p:txBody>
      </p:sp>
      <p:pic>
        <p:nvPicPr>
          <p:cNvPr id="3" name="图片 2" descr="IMG_7716(20231002-200351)"/>
          <p:cNvPicPr>
            <a:picLocks noChangeAspect="1"/>
          </p:cNvPicPr>
          <p:nvPr/>
        </p:nvPicPr>
        <p:blipFill>
          <a:blip r:embed="rId3"/>
          <a:stretch>
            <a:fillRect/>
          </a:stretch>
        </p:blipFill>
        <p:spPr>
          <a:xfrm>
            <a:off x="2996565" y="2613025"/>
            <a:ext cx="1540510" cy="1078865"/>
          </a:xfrm>
          <a:prstGeom prst="rect">
            <a:avLst/>
          </a:prstGeom>
        </p:spPr>
      </p:pic>
      <p:pic>
        <p:nvPicPr>
          <p:cNvPr id="4" name="图片 3" descr="IMG_7717(20231002-200442)"/>
          <p:cNvPicPr>
            <a:picLocks noChangeAspect="1"/>
          </p:cNvPicPr>
          <p:nvPr/>
        </p:nvPicPr>
        <p:blipFill>
          <a:blip r:embed="rId4"/>
          <a:stretch>
            <a:fillRect/>
          </a:stretch>
        </p:blipFill>
        <p:spPr>
          <a:xfrm>
            <a:off x="2459355" y="4067175"/>
            <a:ext cx="1967230" cy="1375410"/>
          </a:xfrm>
          <a:prstGeom prst="rect">
            <a:avLst/>
          </a:prstGeom>
        </p:spPr>
      </p:pic>
      <p:pic>
        <p:nvPicPr>
          <p:cNvPr id="6" name="图片 5" descr="IMG_7718(20231002-200525)"/>
          <p:cNvPicPr>
            <a:picLocks noChangeAspect="1"/>
          </p:cNvPicPr>
          <p:nvPr/>
        </p:nvPicPr>
        <p:blipFill>
          <a:blip r:embed="rId5"/>
          <a:stretch>
            <a:fillRect/>
          </a:stretch>
        </p:blipFill>
        <p:spPr>
          <a:xfrm>
            <a:off x="7700010" y="4116705"/>
            <a:ext cx="1731010" cy="1430655"/>
          </a:xfrm>
          <a:prstGeom prst="rect">
            <a:avLst/>
          </a:prstGeom>
        </p:spPr>
      </p:pic>
      <p:pic>
        <p:nvPicPr>
          <p:cNvPr id="7" name="图片 6" descr="IMG_7719(20231002-200609)"/>
          <p:cNvPicPr>
            <a:picLocks noChangeAspect="1"/>
          </p:cNvPicPr>
          <p:nvPr/>
        </p:nvPicPr>
        <p:blipFill>
          <a:blip r:embed="rId6"/>
          <a:stretch>
            <a:fillRect/>
          </a:stretch>
        </p:blipFill>
        <p:spPr>
          <a:xfrm>
            <a:off x="7773035" y="2411730"/>
            <a:ext cx="1339215" cy="1179195"/>
          </a:xfrm>
          <a:prstGeom prst="rect">
            <a:avLst/>
          </a:prstGeom>
        </p:spPr>
      </p:pic>
      <p:pic>
        <p:nvPicPr>
          <p:cNvPr id="8" name="Lesson11">
            <a:hlinkClick r:id="" action="ppaction://media"/>
          </p:cNvPr>
          <p:cNvPicPr/>
          <p:nvPr>
            <a:audioFile r:link="rId7"/>
            <p:extLst>
              <p:ext uri="{DAA4B4D4-6D71-4841-9C94-3DE7FCFB9230}">
                <p14:media xmlns:p14="http://schemas.microsoft.com/office/powerpoint/2010/main" r:embed="rId8">
                  <p14:trim st="461322.000000" end="87409.000000"/>
                </p14:media>
              </p:ext>
            </p:extLst>
          </p:nvPr>
        </p:nvPicPr>
        <p:blipFill>
          <a:blip r:embed="rId9"/>
          <a:stretch>
            <a:fillRect/>
          </a:stretch>
        </p:blipFill>
        <p:spPr>
          <a:xfrm>
            <a:off x="9308465" y="817880"/>
            <a:ext cx="619125" cy="619125"/>
          </a:xfrm>
          <a:prstGeom prst="rect">
            <a:avLst/>
          </a:prstGeom>
        </p:spPr>
      </p:pic>
    </p:spTree>
    <p:custDataLst>
      <p:tags r:id="rId10"/>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2000">
        <p15:prstTrans prst="wind"/>
      </p:transition>
    </mc:Choice>
    <mc:Fallback>
      <p:transition spd="slow" advClick="0" advTm="2000">
        <p:fade/>
      </p:transition>
    </mc:Fallback>
  </mc:AlternateContent>
  <p:timing>
    <p:tnLst>
      <p:par>
        <p:cTn id="1" dur="indefinite" restart="never" nodeType="tmRoot">
          <p:childTnLst>
            <p:audio>
              <p:cMediaNode>
                <p:cTn id="2" fill="hold" display="1">
                  <p:stCondLst>
                    <p:cond delay="indefinite"/>
                  </p:stCondLst>
                  <p:endCondLst>
                    <p:cond evt="onStopAudio">
                      <p:tgtEl>
                        <p:sldTgt/>
                      </p:tgtEl>
                    </p:cond>
                  </p:endCondLst>
                </p:cTn>
                <p:tgtEl>
                  <p:spTgt spid="8"/>
                </p:tgtEl>
              </p:cMediaNode>
            </p:audio>
            <p:seq concurrent="1" nextAc="seek">
              <p:cTn id="3" restart="whenNotActive" fill="hold" evtFilter="cancelBubble" nodeType="interactiveSeq">
                <p:stCondLst>
                  <p:cond evt="onClick" delay="0">
                    <p:tgtEl>
                      <p:spTgt spid="8"/>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52006"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p:cNvSpPr txBox="1"/>
          <p:nvPr/>
        </p:nvSpPr>
        <p:spPr>
          <a:xfrm>
            <a:off x="877129" y="818038"/>
            <a:ext cx="2975204" cy="408623"/>
          </a:xfrm>
          <a:prstGeom prst="roundRect">
            <a:avLst/>
          </a:prstGeom>
          <a:solidFill>
            <a:schemeClr val="bg1"/>
          </a:solidFill>
          <a:ln>
            <a:solidFill>
              <a:schemeClr val="accent1"/>
            </a:solidFill>
          </a:ln>
        </p:spPr>
        <p:txBody>
          <a:bodyPr wrap="square">
            <a:spAutoFit/>
          </a:bodyPr>
          <a:lstStyle/>
          <a:p>
            <a:r>
              <a:rPr lang="en-US" altLang="zh-CN" b="1" dirty="0"/>
              <a:t>Challenging Yourself</a:t>
            </a:r>
            <a:endParaRPr lang="zh-CN" altLang="en-US" b="1" dirty="0"/>
          </a:p>
        </p:txBody>
      </p:sp>
      <p:sp>
        <p:nvSpPr>
          <p:cNvPr id="11" name="文本框 10"/>
          <p:cNvSpPr txBox="1"/>
          <p:nvPr/>
        </p:nvSpPr>
        <p:spPr>
          <a:xfrm>
            <a:off x="877128" y="1358908"/>
            <a:ext cx="10140059" cy="368300"/>
          </a:xfrm>
          <a:prstGeom prst="rect">
            <a:avLst/>
          </a:prstGeom>
          <a:noFill/>
        </p:spPr>
        <p:txBody>
          <a:bodyPr wrap="square">
            <a:spAutoFit/>
          </a:bodyPr>
          <a:lstStyle/>
          <a:p>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Read </a:t>
            </a:r>
            <a:r>
              <a:rPr lang="en-US" dirty="0">
                <a:latin typeface="微软雅黑" panose="020B0503020204020204" pitchFamily="34" charset="-122"/>
                <a:ea typeface="微软雅黑" panose="020B0503020204020204" pitchFamily="34" charset="-122"/>
              </a:rPr>
              <a:t>first and then tell the joke to your partner.</a:t>
            </a:r>
            <a:r>
              <a:rPr lang="zh-CN" altLang="en-US" dirty="0">
                <a:latin typeface="微软雅黑" panose="020B0503020204020204" pitchFamily="34" charset="-122"/>
                <a:ea typeface="微软雅黑" panose="020B0503020204020204" pitchFamily="34" charset="-122"/>
              </a:rPr>
              <a:t>先读一读，然后向同伴讲讲这个笑话。</a:t>
            </a:r>
            <a:endParaRPr lang="zh-CN" altLang="en-US" dirty="0">
              <a:latin typeface="微软雅黑" panose="020B0503020204020204" pitchFamily="34" charset="-122"/>
              <a:ea typeface="微软雅黑" panose="020B0503020204020204" pitchFamily="34" charset="-122"/>
            </a:endParaRPr>
          </a:p>
        </p:txBody>
      </p:sp>
      <p:sp>
        <p:nvSpPr>
          <p:cNvPr id="16" name="文本框 15"/>
          <p:cNvSpPr txBox="1"/>
          <p:nvPr/>
        </p:nvSpPr>
        <p:spPr>
          <a:xfrm>
            <a:off x="1610995" y="2058670"/>
            <a:ext cx="8672195" cy="2861310"/>
          </a:xfrm>
          <a:prstGeom prst="rect">
            <a:avLst/>
          </a:prstGeom>
          <a:noFill/>
        </p:spPr>
        <p:txBody>
          <a:bodyPr wrap="square">
            <a:spAutoFit/>
          </a:bodyPr>
          <a:lstStyle/>
          <a:p>
            <a:pPr>
              <a:lnSpc>
                <a:spcPct val="150000"/>
              </a:lnSpc>
            </a:pPr>
            <a:r>
              <a:rPr lang="en-US" sz="2400" b="1" dirty="0"/>
              <a:t>Father</a:t>
            </a:r>
            <a:r>
              <a:rPr lang="en-US" sz="2400" dirty="0"/>
              <a:t>: Who is naughty in our family?</a:t>
            </a:r>
            <a:endParaRPr lang="en-US" sz="2400" dirty="0"/>
          </a:p>
          <a:p>
            <a:pPr>
              <a:lnSpc>
                <a:spcPct val="150000"/>
              </a:lnSpc>
            </a:pPr>
            <a:r>
              <a:rPr lang="en-US" sz="2400" b="1" dirty="0"/>
              <a:t>Jack</a:t>
            </a:r>
            <a:r>
              <a:rPr lang="en-US" sz="2400" dirty="0"/>
              <a:t>:  I don’t know.</a:t>
            </a:r>
            <a:endParaRPr lang="en-US" sz="2400" dirty="0"/>
          </a:p>
          <a:p>
            <a:pPr>
              <a:lnSpc>
                <a:spcPct val="150000"/>
              </a:lnSpc>
            </a:pPr>
            <a:r>
              <a:rPr lang="en-US" sz="2400" b="1" dirty="0"/>
              <a:t>Father</a:t>
            </a:r>
            <a:r>
              <a:rPr lang="en-US" sz="2400" dirty="0"/>
              <a:t>: Think! When Jean(Jack’s mum) taught him to do his work,                   he was always caught playing. Who is he?</a:t>
            </a:r>
            <a:endParaRPr lang="en-US" sz="2400" dirty="0"/>
          </a:p>
          <a:p>
            <a:pPr>
              <a:lnSpc>
                <a:spcPct val="150000"/>
              </a:lnSpc>
            </a:pPr>
            <a:r>
              <a:rPr lang="en-US" sz="2400" b="1" dirty="0"/>
              <a:t>Jack</a:t>
            </a:r>
            <a:r>
              <a:rPr lang="en-US" sz="2400" dirty="0"/>
              <a:t>:  Oh,it’s you, Dad.</a:t>
            </a:r>
            <a:endParaRPr lang="en-US" sz="2400" dirty="0"/>
          </a:p>
        </p:txBody>
      </p:sp>
    </p:spTree>
    <p:custDataLst>
      <p:tags r:id="rId1"/>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2000">
        <p15:prstTrans prst="wind"/>
      </p:transition>
    </mc:Choice>
    <mc:Fallback>
      <p:transition spd="slow" advClick="0" advTm="200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 name="文本框 50"/>
          <p:cNvSpPr txBox="1"/>
          <p:nvPr>
            <p:custDataLst>
              <p:tags r:id="rId1"/>
            </p:custDataLst>
          </p:nvPr>
        </p:nvSpPr>
        <p:spPr>
          <a:xfrm>
            <a:off x="1546860" y="1018540"/>
            <a:ext cx="9643745" cy="389890"/>
          </a:xfrm>
          <a:prstGeom prst="rect">
            <a:avLst/>
          </a:prstGeom>
          <a:noFill/>
        </p:spPr>
        <p:txBody>
          <a:bodyPr wrap="square">
            <a:noAutofit/>
          </a:bodyPr>
          <a:p>
            <a:r>
              <a:rPr lang="en-US"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a:t>
            </a:r>
            <a:r>
              <a:rPr lang="en-US" sz="2400" dirty="0">
                <a:latin typeface="微软雅黑" panose="020B0503020204020204" pitchFamily="34" charset="-122"/>
                <a:ea typeface="微软雅黑" panose="020B0503020204020204" pitchFamily="34" charset="-122"/>
              </a:rPr>
              <a:t>Read and create.</a:t>
            </a:r>
            <a:r>
              <a:rPr lang="zh-CN" altLang="en-US" sz="2400" dirty="0">
                <a:latin typeface="微软雅黑" panose="020B0503020204020204" pitchFamily="34" charset="-122"/>
                <a:ea typeface="微软雅黑" panose="020B0503020204020204" pitchFamily="34" charset="-122"/>
              </a:rPr>
              <a:t>朗读并创作。</a:t>
            </a:r>
            <a:endParaRPr lang="zh-CN" altLang="en-US" sz="2400" dirty="0">
              <a:latin typeface="微软雅黑" panose="020B0503020204020204" pitchFamily="34" charset="-122"/>
              <a:ea typeface="微软雅黑" panose="020B0503020204020204" pitchFamily="34" charset="-122"/>
            </a:endParaRPr>
          </a:p>
        </p:txBody>
      </p:sp>
      <p:sp>
        <p:nvSpPr>
          <p:cNvPr id="2" name="文本框 1"/>
          <p:cNvSpPr txBox="1"/>
          <p:nvPr/>
        </p:nvSpPr>
        <p:spPr>
          <a:xfrm>
            <a:off x="1787525" y="1420495"/>
            <a:ext cx="7158355" cy="2861310"/>
          </a:xfrm>
          <a:prstGeom prst="rect">
            <a:avLst/>
          </a:prstGeom>
          <a:noFill/>
        </p:spPr>
        <p:txBody>
          <a:bodyPr wrap="square" rtlCol="0">
            <a:spAutoFit/>
          </a:bodyPr>
          <a:p>
            <a:pPr indent="0" fontAlgn="auto">
              <a:lnSpc>
                <a:spcPct val="150000"/>
              </a:lnSpc>
            </a:pPr>
            <a:r>
              <a:rPr lang="en-US" altLang="zh-CN" sz="2400">
                <a:latin typeface="微软雅黑" panose="020B0503020204020204" pitchFamily="34" charset="-122"/>
                <a:ea typeface="微软雅黑" panose="020B0503020204020204" pitchFamily="34" charset="-122"/>
              </a:rPr>
              <a:t>My mum taught me to walk.</a:t>
            </a:r>
            <a:endParaRPr lang="en-US" altLang="zh-CN" sz="2400">
              <a:latin typeface="微软雅黑" panose="020B0503020204020204" pitchFamily="34" charset="-122"/>
              <a:ea typeface="微软雅黑" panose="020B0503020204020204" pitchFamily="34" charset="-122"/>
            </a:endParaRPr>
          </a:p>
          <a:p>
            <a:pPr indent="0" fontAlgn="auto">
              <a:lnSpc>
                <a:spcPct val="150000"/>
              </a:lnSpc>
            </a:pPr>
            <a:r>
              <a:rPr lang="en-US" altLang="zh-CN" sz="2400">
                <a:latin typeface="微软雅黑" panose="020B0503020204020204" pitchFamily="34" charset="-122"/>
                <a:ea typeface="微软雅黑" panose="020B0503020204020204" pitchFamily="34" charset="-122"/>
              </a:rPr>
              <a:t>She taught me to use</a:t>
            </a:r>
            <a:r>
              <a:rPr lang="en-US" altLang="zh-CN" sz="2400" b="1">
                <a:latin typeface="微软雅黑" panose="020B0503020204020204" pitchFamily="34" charset="-122"/>
                <a:ea typeface="微软雅黑" panose="020B0503020204020204" pitchFamily="34" charset="-122"/>
              </a:rPr>
              <a:t> chopstick</a:t>
            </a:r>
            <a:r>
              <a:rPr lang="en-US" altLang="zh-CN" sz="2400" b="1">
                <a:latin typeface="微软雅黑" panose="020B0503020204020204" pitchFamily="34" charset="-122"/>
                <a:ea typeface="微软雅黑" panose="020B0503020204020204" pitchFamily="34" charset="-122"/>
              </a:rPr>
              <a:t>s.</a:t>
            </a:r>
            <a:endParaRPr lang="en-US" altLang="zh-CN" sz="2400">
              <a:latin typeface="微软雅黑" panose="020B0503020204020204" pitchFamily="34" charset="-122"/>
              <a:ea typeface="微软雅黑" panose="020B0503020204020204" pitchFamily="34" charset="-122"/>
            </a:endParaRPr>
          </a:p>
          <a:p>
            <a:pPr indent="0" fontAlgn="auto">
              <a:lnSpc>
                <a:spcPct val="150000"/>
              </a:lnSpc>
            </a:pPr>
            <a:r>
              <a:rPr lang="en-US" altLang="zh-CN" sz="2400">
                <a:latin typeface="微软雅黑" panose="020B0503020204020204" pitchFamily="34" charset="-122"/>
                <a:ea typeface="微软雅黑" panose="020B0503020204020204" pitchFamily="34" charset="-122"/>
              </a:rPr>
              <a:t>She taught me to play </a:t>
            </a:r>
            <a:r>
              <a:rPr lang="en-US" altLang="zh-CN" sz="2400" b="1">
                <a:latin typeface="微软雅黑" panose="020B0503020204020204" pitchFamily="34" charset="-122"/>
                <a:ea typeface="微软雅黑" panose="020B0503020204020204" pitchFamily="34" charset="-122"/>
              </a:rPr>
              <a:t>badmint</a:t>
            </a:r>
            <a:r>
              <a:rPr lang="en-US" altLang="zh-CN" sz="2400" b="1">
                <a:latin typeface="微软雅黑" panose="020B0503020204020204" pitchFamily="34" charset="-122"/>
                <a:ea typeface="微软雅黑" panose="020B0503020204020204" pitchFamily="34" charset="-122"/>
              </a:rPr>
              <a:t>on.</a:t>
            </a:r>
            <a:endParaRPr lang="en-US" altLang="zh-CN" sz="2400">
              <a:latin typeface="微软雅黑" panose="020B0503020204020204" pitchFamily="34" charset="-122"/>
              <a:ea typeface="微软雅黑" panose="020B0503020204020204" pitchFamily="34" charset="-122"/>
            </a:endParaRPr>
          </a:p>
          <a:p>
            <a:pPr indent="0" fontAlgn="auto">
              <a:lnSpc>
                <a:spcPct val="150000"/>
              </a:lnSpc>
            </a:pPr>
            <a:r>
              <a:rPr lang="en-US" altLang="zh-CN" sz="2400">
                <a:latin typeface="微软雅黑" panose="020B0503020204020204" pitchFamily="34" charset="-122"/>
                <a:ea typeface="微软雅黑" panose="020B0503020204020204" pitchFamily="34" charset="-122"/>
              </a:rPr>
              <a:t>She also taught me to use the </a:t>
            </a:r>
            <a:r>
              <a:rPr lang="en-US" altLang="zh-CN" sz="2400" b="1">
                <a:latin typeface="微软雅黑" panose="020B0503020204020204" pitchFamily="34" charset="-122"/>
                <a:ea typeface="微软雅黑" panose="020B0503020204020204" pitchFamily="34" charset="-122"/>
              </a:rPr>
              <a:t>computer.</a:t>
            </a:r>
            <a:endParaRPr lang="en-US" altLang="zh-CN" sz="2400">
              <a:latin typeface="微软雅黑" panose="020B0503020204020204" pitchFamily="34" charset="-122"/>
              <a:ea typeface="微软雅黑" panose="020B0503020204020204" pitchFamily="34" charset="-122"/>
            </a:endParaRPr>
          </a:p>
          <a:p>
            <a:pPr indent="0" fontAlgn="auto">
              <a:lnSpc>
                <a:spcPct val="150000"/>
              </a:lnSpc>
            </a:pPr>
            <a:r>
              <a:rPr lang="en-US" altLang="zh-CN" sz="2400">
                <a:latin typeface="微软雅黑" panose="020B0503020204020204" pitchFamily="34" charset="-122"/>
                <a:ea typeface="微软雅黑" panose="020B0503020204020204" pitchFamily="34" charset="-122"/>
              </a:rPr>
              <a:t>She always taught me to take up </a:t>
            </a:r>
            <a:r>
              <a:rPr lang="en-US" altLang="zh-CN" sz="2400" b="1">
                <a:latin typeface="微软雅黑" panose="020B0503020204020204" pitchFamily="34" charset="-122"/>
                <a:ea typeface="微软雅黑" panose="020B0503020204020204" pitchFamily="34" charset="-122"/>
              </a:rPr>
              <a:t>challenges.</a:t>
            </a:r>
            <a:endParaRPr lang="en-US" altLang="zh-CN" sz="2400" b="1">
              <a:latin typeface="微软雅黑" panose="020B0503020204020204" pitchFamily="34" charset="-122"/>
              <a:ea typeface="微软雅黑" panose="020B0503020204020204" pitchFamily="34" charset="-122"/>
            </a:endParaRPr>
          </a:p>
        </p:txBody>
      </p:sp>
      <p:sp>
        <p:nvSpPr>
          <p:cNvPr id="3" name="文本框 2"/>
          <p:cNvSpPr txBox="1"/>
          <p:nvPr>
            <p:custDataLst>
              <p:tags r:id="rId2"/>
            </p:custDataLst>
          </p:nvPr>
        </p:nvSpPr>
        <p:spPr>
          <a:xfrm>
            <a:off x="840105" y="4109720"/>
            <a:ext cx="10819130" cy="2399665"/>
          </a:xfrm>
          <a:prstGeom prst="rect">
            <a:avLst/>
          </a:prstGeom>
          <a:noFill/>
        </p:spPr>
        <p:txBody>
          <a:bodyPr wrap="square" rtlCol="0">
            <a:spAutoFit/>
          </a:bodyPr>
          <a:p>
            <a:pPr indent="0" fontAlgn="auto">
              <a:lnSpc>
                <a:spcPct val="150000"/>
              </a:lnSpc>
            </a:pPr>
            <a:r>
              <a:rPr lang="en-US" altLang="zh-CN" sz="2000">
                <a:latin typeface="微软雅黑" panose="020B0503020204020204" pitchFamily="34" charset="-122"/>
                <a:ea typeface="微软雅黑" panose="020B0503020204020204" pitchFamily="34" charset="-122"/>
              </a:rPr>
              <a:t>___________________________________________________________________________</a:t>
            </a:r>
            <a:endParaRPr lang="en-US" altLang="zh-CN" sz="2000">
              <a:latin typeface="微软雅黑" panose="020B0503020204020204" pitchFamily="34" charset="-122"/>
              <a:ea typeface="微软雅黑" panose="020B0503020204020204" pitchFamily="34" charset="-122"/>
            </a:endParaRPr>
          </a:p>
          <a:p>
            <a:pPr indent="0" fontAlgn="auto">
              <a:lnSpc>
                <a:spcPct val="150000"/>
              </a:lnSpc>
            </a:pPr>
            <a:r>
              <a:rPr lang="en-US" altLang="zh-CN" sz="2000">
                <a:latin typeface="微软雅黑" panose="020B0503020204020204" pitchFamily="34" charset="-122"/>
                <a:ea typeface="微软雅黑" panose="020B0503020204020204" pitchFamily="34" charset="-122"/>
              </a:rPr>
              <a:t>1)Divide the </a:t>
            </a:r>
            <a:r>
              <a:rPr lang="en-US" altLang="zh-CN" sz="2000" b="1">
                <a:latin typeface="微软雅黑" panose="020B0503020204020204" pitchFamily="34" charset="-122"/>
                <a:ea typeface="微软雅黑" panose="020B0503020204020204" pitchFamily="34" charset="-122"/>
              </a:rPr>
              <a:t>bold</a:t>
            </a:r>
            <a:r>
              <a:rPr lang="en-US" altLang="zh-CN" sz="2000">
                <a:latin typeface="微软雅黑" panose="020B0503020204020204" pitchFamily="34" charset="-122"/>
                <a:ea typeface="微软雅黑" panose="020B0503020204020204" pitchFamily="34" charset="-122"/>
              </a:rPr>
              <a:t> words into syllables and read them.</a:t>
            </a:r>
            <a:r>
              <a:rPr lang="zh-CN" altLang="en-US" sz="2000">
                <a:latin typeface="微软雅黑" panose="020B0503020204020204" pitchFamily="34" charset="-122"/>
                <a:ea typeface="微软雅黑" panose="020B0503020204020204" pitchFamily="34" charset="-122"/>
              </a:rPr>
              <a:t>划分加粗单词的音节并朗读。</a:t>
            </a:r>
            <a:endParaRPr lang="zh-CN" altLang="en-US" sz="2000">
              <a:latin typeface="微软雅黑" panose="020B0503020204020204" pitchFamily="34" charset="-122"/>
              <a:ea typeface="微软雅黑" panose="020B0503020204020204" pitchFamily="34" charset="-122"/>
            </a:endParaRPr>
          </a:p>
          <a:p>
            <a:pPr indent="0" fontAlgn="auto">
              <a:lnSpc>
                <a:spcPct val="150000"/>
              </a:lnSpc>
            </a:pPr>
            <a:r>
              <a:rPr lang="en-US" altLang="zh-CN" sz="2000">
                <a:latin typeface="微软雅黑" panose="020B0503020204020204" pitchFamily="34" charset="-122"/>
                <a:ea typeface="微软雅黑" panose="020B0503020204020204" pitchFamily="34" charset="-122"/>
              </a:rPr>
              <a:t>2)Listen and repeat.</a:t>
            </a:r>
            <a:r>
              <a:rPr lang="zh-CN" altLang="en-US" sz="2000">
                <a:latin typeface="微软雅黑" panose="020B0503020204020204" pitchFamily="34" charset="-122"/>
                <a:ea typeface="微软雅黑" panose="020B0503020204020204" pitchFamily="34" charset="-122"/>
              </a:rPr>
              <a:t>听录音，并跟读。</a:t>
            </a:r>
            <a:endParaRPr lang="zh-CN" altLang="en-US" sz="2000">
              <a:latin typeface="微软雅黑" panose="020B0503020204020204" pitchFamily="34" charset="-122"/>
              <a:ea typeface="微软雅黑" panose="020B0503020204020204" pitchFamily="34" charset="-122"/>
            </a:endParaRPr>
          </a:p>
          <a:p>
            <a:pPr indent="0" fontAlgn="auto">
              <a:lnSpc>
                <a:spcPct val="150000"/>
              </a:lnSpc>
            </a:pPr>
            <a:r>
              <a:rPr lang="en-US" altLang="zh-CN" sz="2000">
                <a:latin typeface="微软雅黑" panose="020B0503020204020204" pitchFamily="34" charset="-122"/>
                <a:ea typeface="微软雅黑" panose="020B0503020204020204" pitchFamily="34" charset="-122"/>
              </a:rPr>
              <a:t>3)Add one more sentence and share what your mum taught you.</a:t>
            </a:r>
            <a:endParaRPr lang="en-US" altLang="zh-CN" sz="2000">
              <a:latin typeface="微软雅黑" panose="020B0503020204020204" pitchFamily="34" charset="-122"/>
              <a:ea typeface="微软雅黑" panose="020B0503020204020204" pitchFamily="34" charset="-122"/>
            </a:endParaRPr>
          </a:p>
          <a:p>
            <a:pPr indent="0" fontAlgn="auto">
              <a:lnSpc>
                <a:spcPct val="150000"/>
              </a:lnSpc>
            </a:pPr>
            <a:r>
              <a:rPr lang="zh-CN" altLang="en-US" sz="2000">
                <a:latin typeface="微软雅黑" panose="020B0503020204020204" pitchFamily="34" charset="-122"/>
                <a:ea typeface="微软雅黑" panose="020B0503020204020204" pitchFamily="34" charset="-122"/>
              </a:rPr>
              <a:t>加一句话，分享你的妈妈教会了你什么。</a:t>
            </a:r>
            <a:endParaRPr lang="zh-CN" altLang="en-US" sz="2000">
              <a:latin typeface="微软雅黑" panose="020B0503020204020204" pitchFamily="34" charset="-122"/>
              <a:ea typeface="微软雅黑" panose="020B0503020204020204" pitchFamily="34" charset="-122"/>
            </a:endParaRPr>
          </a:p>
        </p:txBody>
      </p:sp>
      <p:pic>
        <p:nvPicPr>
          <p:cNvPr id="4" name="Lesson11">
            <a:hlinkClick r:id="" action="ppaction://media"/>
          </p:cNvPr>
          <p:cNvPicPr/>
          <p:nvPr>
            <a:audioFile r:link="rId3"/>
            <p:extLst>
              <p:ext uri="{DAA4B4D4-6D71-4841-9C94-3DE7FCFB9230}">
                <p14:media xmlns:p14="http://schemas.microsoft.com/office/powerpoint/2010/main" r:embed="rId4">
                  <p14:trim st="515201.000000" end="43763.000000"/>
                </p14:media>
              </p:ext>
            </p:extLst>
          </p:nvPr>
        </p:nvPicPr>
        <p:blipFill>
          <a:blip r:embed="rId5"/>
          <a:stretch>
            <a:fillRect/>
          </a:stretch>
        </p:blipFill>
        <p:spPr>
          <a:xfrm>
            <a:off x="8557260" y="1018540"/>
            <a:ext cx="619125" cy="6191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audio>
              <p:cMediaNode>
                <p:cTn id="2" fill="hold" display="1">
                  <p:stCondLst>
                    <p:cond delay="indefinite"/>
                  </p:stCondLst>
                  <p:endCondLst>
                    <p:cond evt="onStopAudio">
                      <p:tgtEl>
                        <p:sldTgt/>
                      </p:tgtEl>
                    </p:cond>
                  </p:endCondLst>
                </p:cTn>
                <p:tgtEl>
                  <p:spTgt spid="4"/>
                </p:tgtEl>
              </p:cMediaNode>
            </p:audio>
            <p:seq concurrent="1" nextAc="seek">
              <p:cTn id="3" restart="whenNotActive" fill="hold" evtFilter="cancelBubble" nodeType="interactiveSeq">
                <p:stCondLst>
                  <p:cond evt="onClick" delay="0">
                    <p:tgtEl>
                      <p:spTgt spid="4"/>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41773"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p:cNvSpPr txBox="1"/>
          <p:nvPr/>
        </p:nvSpPr>
        <p:spPr>
          <a:xfrm>
            <a:off x="877129" y="818038"/>
            <a:ext cx="2975204" cy="408623"/>
          </a:xfrm>
          <a:prstGeom prst="roundRect">
            <a:avLst/>
          </a:prstGeom>
          <a:solidFill>
            <a:schemeClr val="bg1"/>
          </a:solidFill>
          <a:ln>
            <a:solidFill>
              <a:schemeClr val="accent1"/>
            </a:solidFill>
          </a:ln>
        </p:spPr>
        <p:txBody>
          <a:bodyPr wrap="square">
            <a:spAutoFit/>
          </a:bodyPr>
          <a:lstStyle/>
          <a:p>
            <a:r>
              <a:rPr lang="en-US" altLang="zh-CN" b="1" dirty="0"/>
              <a:t>Learning Reflectively</a:t>
            </a:r>
            <a:endParaRPr lang="zh-CN" altLang="en-US" b="1" dirty="0"/>
          </a:p>
        </p:txBody>
      </p:sp>
      <p:sp>
        <p:nvSpPr>
          <p:cNvPr id="82" name="文本框 81"/>
          <p:cNvSpPr txBox="1"/>
          <p:nvPr/>
        </p:nvSpPr>
        <p:spPr>
          <a:xfrm>
            <a:off x="877128" y="1358908"/>
            <a:ext cx="10140059" cy="369332"/>
          </a:xfrm>
          <a:prstGeom prst="rect">
            <a:avLst/>
          </a:prstGeom>
          <a:noFill/>
        </p:spPr>
        <p:txBody>
          <a:bodyPr wrap="square">
            <a:spAutoFit/>
          </a:bodyPr>
          <a:lstStyle/>
          <a:p>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Try to work out the rules. </a:t>
            </a:r>
            <a:r>
              <a:rPr lang="zh-CN" altLang="en-US" dirty="0">
                <a:latin typeface="微软雅黑" panose="020B0503020204020204" pitchFamily="34" charset="-122"/>
                <a:ea typeface="微软雅黑" panose="020B0503020204020204" pitchFamily="34" charset="-122"/>
              </a:rPr>
              <a:t>试着找出规律。</a:t>
            </a:r>
            <a:endParaRPr lang="zh-CN" altLang="en-US" dirty="0">
              <a:latin typeface="微软雅黑" panose="020B0503020204020204" pitchFamily="34" charset="-122"/>
              <a:ea typeface="微软雅黑" panose="020B0503020204020204" pitchFamily="34" charset="-122"/>
            </a:endParaRPr>
          </a:p>
        </p:txBody>
      </p:sp>
      <p:sp>
        <p:nvSpPr>
          <p:cNvPr id="84" name="文本框 83"/>
          <p:cNvSpPr txBox="1"/>
          <p:nvPr/>
        </p:nvSpPr>
        <p:spPr>
          <a:xfrm>
            <a:off x="1075151" y="2130362"/>
            <a:ext cx="9762298" cy="3512185"/>
          </a:xfrm>
          <a:prstGeom prst="roundRect">
            <a:avLst/>
          </a:prstGeom>
          <a:solidFill>
            <a:srgbClr val="BCBDB8"/>
          </a:solidFill>
        </p:spPr>
        <p:txBody>
          <a:bodyPr wrap="square">
            <a:spAutoFit/>
          </a:bodyPr>
          <a:lstStyle/>
          <a:p>
            <a:pPr>
              <a:lnSpc>
                <a:spcPct val="250000"/>
              </a:lnSpc>
            </a:pPr>
            <a:r>
              <a:rPr lang="en-US" altLang="zh-CN" sz="2000" dirty="0"/>
              <a:t>1)</a:t>
            </a:r>
            <a:r>
              <a:rPr lang="zh-CN" altLang="en-US" sz="2000" dirty="0"/>
              <a:t> We can pronounce the letter </a:t>
            </a:r>
            <a:r>
              <a:rPr lang="zh-CN" altLang="en-US" sz="2000" u="sng" dirty="0"/>
              <a:t>“</a:t>
            </a:r>
            <a:r>
              <a:rPr lang="en-US" altLang="zh-CN" sz="2000" u="sng" dirty="0"/>
              <a:t>      </a:t>
            </a:r>
            <a:r>
              <a:rPr lang="zh-CN" altLang="en-US" sz="2000" u="sng" dirty="0"/>
              <a:t> </a:t>
            </a:r>
            <a:r>
              <a:rPr lang="en-US" altLang="zh-CN" sz="2000" u="sng" dirty="0"/>
              <a:t>”</a:t>
            </a:r>
            <a:r>
              <a:rPr lang="en-US" altLang="zh-CN" sz="2000" dirty="0"/>
              <a:t> </a:t>
            </a:r>
            <a:r>
              <a:rPr lang="zh-CN" altLang="en-US" sz="2000" dirty="0"/>
              <a:t>as</a:t>
            </a:r>
            <a:r>
              <a:rPr lang="en-US" altLang="zh-CN" sz="2000" dirty="0"/>
              <a:t> </a:t>
            </a:r>
            <a:r>
              <a:rPr lang="en-US" altLang="zh-CN" sz="2000" dirty="0">
                <a:solidFill>
                  <a:srgbClr val="7030A0"/>
                </a:solidFill>
              </a:rPr>
              <a:t>/ɔ:/</a:t>
            </a:r>
            <a:r>
              <a:rPr lang="en-US" altLang="zh-CN" sz="2000" dirty="0"/>
              <a:t>and </a:t>
            </a:r>
            <a:r>
              <a:rPr lang="en-US" altLang="zh-CN" sz="2000" dirty="0">
                <a:solidFill>
                  <a:srgbClr val="7030A0"/>
                </a:solidFill>
              </a:rPr>
              <a:t>/ɔ:l/</a:t>
            </a:r>
            <a:r>
              <a:rPr lang="zh-CN" altLang="en-US" sz="2000" dirty="0"/>
              <a:t>in </a:t>
            </a:r>
            <a:r>
              <a:rPr lang="en-US" altLang="zh-CN" sz="2000" i="1" dirty="0"/>
              <a:t>walk</a:t>
            </a:r>
            <a:r>
              <a:rPr lang="zh-CN" altLang="en-US" sz="2000" dirty="0"/>
              <a:t> and </a:t>
            </a:r>
            <a:r>
              <a:rPr lang="en-US" altLang="zh-CN" sz="2000" i="1" dirty="0"/>
              <a:t>also</a:t>
            </a:r>
            <a:r>
              <a:rPr lang="en-US" altLang="zh-CN" sz="2000" dirty="0"/>
              <a:t>.</a:t>
            </a:r>
            <a:endParaRPr lang="en-US" altLang="zh-CN" sz="2000" dirty="0"/>
          </a:p>
          <a:p>
            <a:pPr>
              <a:lnSpc>
                <a:spcPct val="250000"/>
              </a:lnSpc>
            </a:pPr>
            <a:r>
              <a:rPr lang="zh-CN" altLang="en-US" sz="2000" dirty="0"/>
              <a:t>2) We can pronounce the letter “</a:t>
            </a:r>
            <a:r>
              <a:rPr lang="en-US" altLang="zh-CN" sz="2000" u="sng" dirty="0"/>
              <a:t>         </a:t>
            </a:r>
            <a:r>
              <a:rPr lang="zh-CN" altLang="en-US" sz="2000" dirty="0"/>
              <a:t> </a:t>
            </a:r>
            <a:r>
              <a:rPr lang="en-US" altLang="zh-CN" sz="2000" dirty="0"/>
              <a:t>”</a:t>
            </a:r>
            <a:r>
              <a:rPr lang="zh-CN" altLang="en-US" sz="2000" dirty="0"/>
              <a:t>as</a:t>
            </a:r>
            <a:r>
              <a:rPr lang="en-US" altLang="zh-CN" sz="2000" dirty="0">
                <a:solidFill>
                  <a:srgbClr val="7030A0"/>
                </a:solidFill>
              </a:rPr>
              <a:t>/ɑː/</a:t>
            </a:r>
            <a:r>
              <a:rPr lang="en-US" altLang="zh-CN" sz="2000" dirty="0"/>
              <a:t>and </a:t>
            </a:r>
            <a:r>
              <a:rPr lang="en-US" altLang="zh-CN" sz="2000" dirty="0">
                <a:solidFill>
                  <a:srgbClr val="7030A0"/>
                </a:solidFill>
              </a:rPr>
              <a:t>/ɔ:/</a:t>
            </a:r>
            <a:r>
              <a:rPr lang="zh-CN" altLang="en-US" sz="2000" dirty="0">
                <a:solidFill>
                  <a:srgbClr val="7030A0"/>
                </a:solidFill>
              </a:rPr>
              <a:t> </a:t>
            </a:r>
            <a:r>
              <a:rPr lang="zh-CN" altLang="en-US" sz="2000" dirty="0"/>
              <a:t>in </a:t>
            </a:r>
            <a:r>
              <a:rPr lang="en-US" altLang="zh-CN" sz="2000" i="1" dirty="0"/>
              <a:t>aunt</a:t>
            </a:r>
            <a:r>
              <a:rPr lang="zh-CN" altLang="en-US" sz="2000" i="1" dirty="0"/>
              <a:t> </a:t>
            </a:r>
            <a:r>
              <a:rPr lang="zh-CN" altLang="en-US" sz="2000" dirty="0"/>
              <a:t>and </a:t>
            </a:r>
            <a:r>
              <a:rPr lang="en-US" altLang="zh-CN" sz="2000" i="1" dirty="0"/>
              <a:t>August</a:t>
            </a:r>
            <a:r>
              <a:rPr lang="zh-CN" altLang="en-US" sz="2000" dirty="0"/>
              <a:t>.</a:t>
            </a:r>
            <a:endParaRPr lang="en-US" altLang="zh-CN" sz="2000" dirty="0"/>
          </a:p>
          <a:p>
            <a:pPr>
              <a:lnSpc>
                <a:spcPct val="250000"/>
              </a:lnSpc>
            </a:pPr>
            <a:r>
              <a:rPr lang="zh-CN" altLang="en-US" sz="2000" dirty="0"/>
              <a:t>3) We can pronounce the letters “</a:t>
            </a:r>
            <a:r>
              <a:rPr lang="en-US" altLang="zh-CN" sz="2000" dirty="0"/>
              <a:t>ck”and</a:t>
            </a:r>
            <a:r>
              <a:rPr lang="zh-CN" altLang="en-US" sz="2000" dirty="0"/>
              <a:t> “</a:t>
            </a:r>
            <a:r>
              <a:rPr lang="en-US" altLang="zh-CN" sz="2000" dirty="0"/>
              <a:t>c</a:t>
            </a:r>
            <a:r>
              <a:rPr lang="zh-CN" altLang="en-US" sz="2000" dirty="0"/>
              <a:t>”as </a:t>
            </a:r>
            <a:r>
              <a:rPr lang="zh-CN" altLang="en-US" sz="2000" u="sng" dirty="0"/>
              <a:t> </a:t>
            </a:r>
            <a:r>
              <a:rPr lang="en-US" altLang="zh-CN" sz="2000" u="sng" dirty="0"/>
              <a:t>      </a:t>
            </a:r>
            <a:r>
              <a:rPr lang="zh-CN" altLang="en-US" sz="2000" u="sng" dirty="0"/>
              <a:t> </a:t>
            </a:r>
            <a:r>
              <a:rPr lang="en-US" altLang="zh-CN" sz="2000" u="sng" dirty="0"/>
              <a:t> </a:t>
            </a:r>
            <a:r>
              <a:rPr lang="en-US" altLang="zh-CN" sz="2000" dirty="0"/>
              <a:t>in</a:t>
            </a:r>
            <a:r>
              <a:rPr lang="en-US" altLang="zh-CN" sz="2000" i="1" dirty="0"/>
              <a:t> cute</a:t>
            </a:r>
            <a:r>
              <a:rPr lang="en-US" altLang="zh-CN" sz="2000" dirty="0"/>
              <a:t> and </a:t>
            </a:r>
            <a:r>
              <a:rPr lang="en-US" altLang="zh-CN" sz="2000" i="1" dirty="0"/>
              <a:t>duck.</a:t>
            </a:r>
            <a:endParaRPr lang="en-US" altLang="zh-CN" sz="2000" i="1" dirty="0"/>
          </a:p>
          <a:p>
            <a:pPr>
              <a:lnSpc>
                <a:spcPct val="250000"/>
              </a:lnSpc>
            </a:pPr>
            <a:r>
              <a:rPr lang="en-US" altLang="zh-CN" sz="2000" dirty="0">
                <a:sym typeface="+mn-ea"/>
              </a:rPr>
              <a:t>4</a:t>
            </a:r>
            <a:r>
              <a:rPr lang="zh-CN" altLang="en-US" sz="2000" dirty="0">
                <a:sym typeface="+mn-ea"/>
              </a:rPr>
              <a:t>) We can pronounce the letters “</a:t>
            </a:r>
            <a:r>
              <a:rPr lang="en-US" altLang="zh-CN" sz="2000" dirty="0">
                <a:sym typeface="+mn-ea"/>
              </a:rPr>
              <a:t>c”</a:t>
            </a:r>
            <a:r>
              <a:rPr lang="en-US" sz="2000" dirty="0">
                <a:sym typeface="+mn-ea"/>
              </a:rPr>
              <a:t>+e/i/y </a:t>
            </a:r>
            <a:r>
              <a:rPr lang="zh-CN" altLang="en-US" sz="2000" dirty="0">
                <a:sym typeface="+mn-ea"/>
              </a:rPr>
              <a:t>as </a:t>
            </a:r>
            <a:r>
              <a:rPr lang="zh-CN" altLang="en-US" sz="2000" u="sng" dirty="0">
                <a:sym typeface="+mn-ea"/>
              </a:rPr>
              <a:t> </a:t>
            </a:r>
            <a:r>
              <a:rPr lang="en-US" altLang="zh-CN" sz="2000" u="sng" dirty="0">
                <a:sym typeface="+mn-ea"/>
              </a:rPr>
              <a:t>      </a:t>
            </a:r>
            <a:r>
              <a:rPr lang="zh-CN" altLang="en-US" sz="2000" u="sng" dirty="0">
                <a:sym typeface="+mn-ea"/>
              </a:rPr>
              <a:t> </a:t>
            </a:r>
            <a:r>
              <a:rPr lang="en-US" altLang="zh-CN" sz="2000" u="sng" dirty="0">
                <a:sym typeface="+mn-ea"/>
              </a:rPr>
              <a:t> </a:t>
            </a:r>
            <a:r>
              <a:rPr lang="en-US" altLang="zh-CN" sz="2000" dirty="0">
                <a:sym typeface="+mn-ea"/>
              </a:rPr>
              <a:t>in</a:t>
            </a:r>
            <a:r>
              <a:rPr lang="en-US" altLang="zh-CN" sz="2000" i="1" dirty="0">
                <a:sym typeface="+mn-ea"/>
              </a:rPr>
              <a:t> city,nice</a:t>
            </a:r>
            <a:r>
              <a:rPr lang="en-US" altLang="zh-CN" sz="2000" dirty="0">
                <a:sym typeface="+mn-ea"/>
              </a:rPr>
              <a:t> and </a:t>
            </a:r>
            <a:r>
              <a:rPr lang="en-US" altLang="zh-CN" sz="2000" i="1" dirty="0">
                <a:sym typeface="+mn-ea"/>
              </a:rPr>
              <a:t>cycle</a:t>
            </a:r>
            <a:r>
              <a:rPr lang="en-US" altLang="zh-CN" sz="2000" i="1" dirty="0">
                <a:sym typeface="+mn-ea"/>
              </a:rPr>
              <a:t>.</a:t>
            </a:r>
            <a:endParaRPr lang="zh-CN" altLang="en-US" sz="2000" dirty="0"/>
          </a:p>
        </p:txBody>
      </p:sp>
      <p:sp>
        <p:nvSpPr>
          <p:cNvPr id="3" name="文本框 2"/>
          <p:cNvSpPr txBox="1"/>
          <p:nvPr/>
        </p:nvSpPr>
        <p:spPr>
          <a:xfrm>
            <a:off x="4852035" y="2722245"/>
            <a:ext cx="1243965" cy="368300"/>
          </a:xfrm>
          <a:prstGeom prst="rect">
            <a:avLst/>
          </a:prstGeom>
          <a:noFill/>
        </p:spPr>
        <p:txBody>
          <a:bodyPr wrap="square" rtlCol="0">
            <a:spAutoFit/>
          </a:bodyPr>
          <a:p>
            <a:r>
              <a:rPr lang="zh-CN" altLang="en-US" b="1" u="sng" dirty="0">
                <a:sym typeface="+mn-ea"/>
              </a:rPr>
              <a:t> </a:t>
            </a:r>
            <a:r>
              <a:rPr lang="en-US" altLang="zh-CN" b="1" u="sng" dirty="0">
                <a:solidFill>
                  <a:srgbClr val="FF0000"/>
                </a:solidFill>
                <a:sym typeface="+mn-ea"/>
              </a:rPr>
              <a:t>al</a:t>
            </a:r>
            <a:r>
              <a:rPr lang="zh-CN" altLang="en-US" b="1" u="sng" dirty="0">
                <a:sym typeface="+mn-ea"/>
              </a:rPr>
              <a:t> </a:t>
            </a:r>
            <a:endParaRPr lang="en-US" altLang="zh-CN" b="1"/>
          </a:p>
        </p:txBody>
      </p:sp>
      <p:sp>
        <p:nvSpPr>
          <p:cNvPr id="6" name="文本框 5"/>
          <p:cNvSpPr txBox="1"/>
          <p:nvPr/>
        </p:nvSpPr>
        <p:spPr>
          <a:xfrm>
            <a:off x="4951730" y="3429000"/>
            <a:ext cx="645160" cy="368300"/>
          </a:xfrm>
          <a:prstGeom prst="rect">
            <a:avLst/>
          </a:prstGeom>
          <a:noFill/>
        </p:spPr>
        <p:txBody>
          <a:bodyPr wrap="square" rtlCol="0">
            <a:spAutoFit/>
          </a:bodyPr>
          <a:p>
            <a:r>
              <a:rPr lang="en-US" altLang="zh-CN" b="1" u="sng" dirty="0">
                <a:solidFill>
                  <a:srgbClr val="FF0000"/>
                </a:solidFill>
                <a:sym typeface="+mn-ea"/>
              </a:rPr>
              <a:t>au</a:t>
            </a:r>
            <a:endParaRPr lang="zh-CN" altLang="en-US" b="1"/>
          </a:p>
        </p:txBody>
      </p:sp>
      <p:sp>
        <p:nvSpPr>
          <p:cNvPr id="8" name="文本框 7"/>
          <p:cNvSpPr txBox="1"/>
          <p:nvPr/>
        </p:nvSpPr>
        <p:spPr>
          <a:xfrm>
            <a:off x="6277610" y="5003800"/>
            <a:ext cx="551180" cy="368300"/>
          </a:xfrm>
          <a:prstGeom prst="rect">
            <a:avLst/>
          </a:prstGeom>
          <a:noFill/>
        </p:spPr>
        <p:txBody>
          <a:bodyPr wrap="square" rtlCol="0">
            <a:spAutoFit/>
          </a:bodyPr>
          <a:p>
            <a:r>
              <a:rPr lang="en-US" altLang="zh-CN" b="1" u="sng" dirty="0">
                <a:solidFill>
                  <a:srgbClr val="FF0000"/>
                </a:solidFill>
                <a:sym typeface="+mn-ea"/>
              </a:rPr>
              <a:t>/s/</a:t>
            </a:r>
            <a:endParaRPr lang="zh-CN" altLang="en-US" b="1"/>
          </a:p>
        </p:txBody>
      </p:sp>
      <p:sp>
        <p:nvSpPr>
          <p:cNvPr id="14" name="文本框 13"/>
          <p:cNvSpPr txBox="1"/>
          <p:nvPr/>
        </p:nvSpPr>
        <p:spPr>
          <a:xfrm>
            <a:off x="6509385" y="4237355"/>
            <a:ext cx="860425" cy="368300"/>
          </a:xfrm>
          <a:prstGeom prst="rect">
            <a:avLst/>
          </a:prstGeom>
          <a:noFill/>
        </p:spPr>
        <p:txBody>
          <a:bodyPr wrap="square" rtlCol="0">
            <a:spAutoFit/>
          </a:bodyPr>
          <a:p>
            <a:r>
              <a:rPr lang="en-US" altLang="zh-CN" b="1">
                <a:solidFill>
                  <a:srgbClr val="FF0000"/>
                </a:solidFill>
              </a:rPr>
              <a:t>/k/</a:t>
            </a:r>
            <a:endParaRPr lang="en-US" altLang="zh-CN" b="1">
              <a:solidFill>
                <a:srgbClr val="FF0000"/>
              </a:solidFill>
            </a:endParaRPr>
          </a:p>
        </p:txBody>
      </p:sp>
    </p:spTree>
    <p:custDataLst>
      <p:tags r:id="rId1"/>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6" grpId="0"/>
      <p:bldP spid="6" grpId="1"/>
      <p:bldP spid="14" grpId="0"/>
      <p:bldP spid="14" grpId="1"/>
      <p:bldP spid="8" grpId="0"/>
      <p:bldP spid="8"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矩形 52"/>
          <p:cNvSpPr/>
          <p:nvPr/>
        </p:nvSpPr>
        <p:spPr>
          <a:xfrm>
            <a:off x="781050" y="1943100"/>
            <a:ext cx="10534650" cy="4191000"/>
          </a:xfrm>
          <a:prstGeom prst="rect">
            <a:avLst/>
          </a:prstGeom>
          <a:gradFill>
            <a:gsLst>
              <a:gs pos="0">
                <a:schemeClr val="accent1">
                  <a:lumMod val="5000"/>
                  <a:lumOff val="95000"/>
                </a:schemeClr>
              </a:gs>
              <a:gs pos="63000">
                <a:srgbClr val="0070C0">
                  <a:alpha val="73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877129" y="818038"/>
            <a:ext cx="2975204" cy="408623"/>
          </a:xfrm>
          <a:prstGeom prst="roundRect">
            <a:avLst/>
          </a:prstGeom>
          <a:solidFill>
            <a:schemeClr val="bg1"/>
          </a:solidFill>
          <a:ln>
            <a:solidFill>
              <a:schemeClr val="accent1"/>
            </a:solidFill>
          </a:ln>
        </p:spPr>
        <p:txBody>
          <a:bodyPr wrap="square">
            <a:spAutoFit/>
          </a:bodyPr>
          <a:lstStyle/>
          <a:p>
            <a:r>
              <a:rPr lang="en-US" altLang="zh-CN" b="1" dirty="0"/>
              <a:t>Learning Reflectively</a:t>
            </a:r>
            <a:endParaRPr lang="zh-CN" altLang="en-US" b="1" dirty="0"/>
          </a:p>
        </p:txBody>
      </p:sp>
      <p:sp>
        <p:nvSpPr>
          <p:cNvPr id="82" name="文本框 81"/>
          <p:cNvSpPr txBox="1"/>
          <p:nvPr/>
        </p:nvSpPr>
        <p:spPr>
          <a:xfrm>
            <a:off x="877128" y="1358908"/>
            <a:ext cx="10140059" cy="369332"/>
          </a:xfrm>
          <a:prstGeom prst="rect">
            <a:avLst/>
          </a:prstGeom>
          <a:noFill/>
        </p:spPr>
        <p:txBody>
          <a:bodyPr wrap="square">
            <a:spAutoFit/>
          </a:bodyPr>
          <a:lstStyle/>
          <a:p>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Tick(√) what you can do.</a:t>
            </a:r>
            <a:r>
              <a:rPr lang="zh-CN" altLang="en-US" dirty="0">
                <a:latin typeface="微软雅黑" panose="020B0503020204020204" pitchFamily="34" charset="-122"/>
                <a:ea typeface="微软雅黑" panose="020B0503020204020204" pitchFamily="34" charset="-122"/>
              </a:rPr>
              <a:t>看看你今天学会了什么。</a:t>
            </a:r>
            <a:endParaRPr lang="zh-CN" altLang="en-US" dirty="0">
              <a:latin typeface="微软雅黑" panose="020B0503020204020204" pitchFamily="34" charset="-122"/>
              <a:ea typeface="微软雅黑" panose="020B0503020204020204" pitchFamily="34" charset="-122"/>
            </a:endParaRPr>
          </a:p>
        </p:txBody>
      </p:sp>
      <p:sp>
        <p:nvSpPr>
          <p:cNvPr id="6" name="文本框 5"/>
          <p:cNvSpPr txBox="1"/>
          <p:nvPr/>
        </p:nvSpPr>
        <p:spPr>
          <a:xfrm>
            <a:off x="971550" y="2131571"/>
            <a:ext cx="2038350" cy="369332"/>
          </a:xfrm>
          <a:prstGeom prst="rect">
            <a:avLst/>
          </a:prstGeom>
          <a:noFill/>
        </p:spPr>
        <p:txBody>
          <a:bodyPr wrap="square">
            <a:spAutoFit/>
          </a:bodyPr>
          <a:lstStyle/>
          <a:p>
            <a:r>
              <a:rPr lang="zh-CN" altLang="en-US" dirty="0"/>
              <a:t>Now I can...</a:t>
            </a:r>
            <a:endParaRPr lang="zh-CN" altLang="en-US" dirty="0"/>
          </a:p>
        </p:txBody>
      </p:sp>
      <p:sp>
        <p:nvSpPr>
          <p:cNvPr id="8" name="文本框 7"/>
          <p:cNvSpPr txBox="1"/>
          <p:nvPr/>
        </p:nvSpPr>
        <p:spPr>
          <a:xfrm>
            <a:off x="6391275" y="2075377"/>
            <a:ext cx="962025" cy="369332"/>
          </a:xfrm>
          <a:prstGeom prst="rect">
            <a:avLst/>
          </a:prstGeom>
          <a:noFill/>
        </p:spPr>
        <p:txBody>
          <a:bodyPr wrap="square">
            <a:spAutoFit/>
          </a:bodyPr>
          <a:lstStyle/>
          <a:p>
            <a:pPr algn="ctr"/>
            <a:r>
              <a:rPr lang="zh-CN" altLang="en-US" dirty="0"/>
              <a:t>Great</a:t>
            </a:r>
            <a:endParaRPr lang="zh-CN" altLang="en-US" dirty="0"/>
          </a:p>
        </p:txBody>
      </p:sp>
      <p:sp>
        <p:nvSpPr>
          <p:cNvPr id="9" name="文本框 8"/>
          <p:cNvSpPr txBox="1"/>
          <p:nvPr/>
        </p:nvSpPr>
        <p:spPr>
          <a:xfrm>
            <a:off x="7680325" y="2075377"/>
            <a:ext cx="962025" cy="369332"/>
          </a:xfrm>
          <a:prstGeom prst="rect">
            <a:avLst/>
          </a:prstGeom>
          <a:noFill/>
        </p:spPr>
        <p:txBody>
          <a:bodyPr wrap="square">
            <a:spAutoFit/>
          </a:bodyPr>
          <a:lstStyle/>
          <a:p>
            <a:pPr algn="ctr"/>
            <a:r>
              <a:rPr lang="zh-CN" altLang="en-US" dirty="0"/>
              <a:t>G</a:t>
            </a:r>
            <a:r>
              <a:rPr lang="en-US" altLang="zh-CN" dirty="0" err="1"/>
              <a:t>ood</a:t>
            </a:r>
            <a:endParaRPr lang="zh-CN" altLang="en-US" dirty="0"/>
          </a:p>
        </p:txBody>
      </p:sp>
      <p:sp>
        <p:nvSpPr>
          <p:cNvPr id="10" name="文本框 9"/>
          <p:cNvSpPr txBox="1"/>
          <p:nvPr/>
        </p:nvSpPr>
        <p:spPr>
          <a:xfrm>
            <a:off x="8969375" y="2075377"/>
            <a:ext cx="962025" cy="369332"/>
          </a:xfrm>
          <a:prstGeom prst="rect">
            <a:avLst/>
          </a:prstGeom>
          <a:noFill/>
        </p:spPr>
        <p:txBody>
          <a:bodyPr wrap="square">
            <a:spAutoFit/>
          </a:bodyPr>
          <a:lstStyle/>
          <a:p>
            <a:pPr algn="ctr"/>
            <a:r>
              <a:rPr lang="en-US" altLang="zh-CN" dirty="0"/>
              <a:t>Ok</a:t>
            </a:r>
            <a:endParaRPr lang="zh-CN" altLang="en-US" dirty="0"/>
          </a:p>
        </p:txBody>
      </p:sp>
      <p:sp>
        <p:nvSpPr>
          <p:cNvPr id="11" name="文本框 10"/>
          <p:cNvSpPr txBox="1"/>
          <p:nvPr/>
        </p:nvSpPr>
        <p:spPr>
          <a:xfrm>
            <a:off x="10035381" y="2075377"/>
            <a:ext cx="1369218" cy="369332"/>
          </a:xfrm>
          <a:prstGeom prst="rect">
            <a:avLst/>
          </a:prstGeom>
          <a:noFill/>
        </p:spPr>
        <p:txBody>
          <a:bodyPr wrap="square">
            <a:spAutoFit/>
          </a:bodyPr>
          <a:lstStyle/>
          <a:p>
            <a:pPr algn="ctr"/>
            <a:r>
              <a:rPr lang="en-US" altLang="zh-CN"/>
              <a:t>Try hard</a:t>
            </a:r>
            <a:endParaRPr lang="zh-CN" altLang="en-US" dirty="0"/>
          </a:p>
        </p:txBody>
      </p:sp>
      <p:sp>
        <p:nvSpPr>
          <p:cNvPr id="5" name="星形: 五角 4"/>
          <p:cNvSpPr/>
          <p:nvPr/>
        </p:nvSpPr>
        <p:spPr>
          <a:xfrm>
            <a:off x="6619875" y="2418278"/>
            <a:ext cx="119063" cy="133350"/>
          </a:xfrm>
          <a:prstGeom prst="star5">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星形: 五角 12"/>
          <p:cNvSpPr/>
          <p:nvPr/>
        </p:nvSpPr>
        <p:spPr>
          <a:xfrm>
            <a:off x="6738938" y="2418278"/>
            <a:ext cx="119063" cy="133350"/>
          </a:xfrm>
          <a:prstGeom prst="star5">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星形: 五角 13"/>
          <p:cNvSpPr/>
          <p:nvPr/>
        </p:nvSpPr>
        <p:spPr>
          <a:xfrm>
            <a:off x="6858001" y="2418278"/>
            <a:ext cx="119063" cy="133350"/>
          </a:xfrm>
          <a:prstGeom prst="star5">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星形: 五角 14"/>
          <p:cNvSpPr/>
          <p:nvPr/>
        </p:nvSpPr>
        <p:spPr>
          <a:xfrm>
            <a:off x="6986587" y="2418278"/>
            <a:ext cx="119063" cy="133350"/>
          </a:xfrm>
          <a:prstGeom prst="star5">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星形: 五角 15"/>
          <p:cNvSpPr/>
          <p:nvPr/>
        </p:nvSpPr>
        <p:spPr>
          <a:xfrm>
            <a:off x="7977981" y="2418278"/>
            <a:ext cx="119063" cy="133350"/>
          </a:xfrm>
          <a:prstGeom prst="star5">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星形: 五角 16"/>
          <p:cNvSpPr/>
          <p:nvPr/>
        </p:nvSpPr>
        <p:spPr>
          <a:xfrm>
            <a:off x="8081962" y="2418278"/>
            <a:ext cx="119063" cy="133350"/>
          </a:xfrm>
          <a:prstGeom prst="star5">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星形: 五角 17"/>
          <p:cNvSpPr/>
          <p:nvPr/>
        </p:nvSpPr>
        <p:spPr>
          <a:xfrm>
            <a:off x="8185943" y="2418278"/>
            <a:ext cx="119063" cy="133350"/>
          </a:xfrm>
          <a:prstGeom prst="star5">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星形: 五角 19"/>
          <p:cNvSpPr/>
          <p:nvPr/>
        </p:nvSpPr>
        <p:spPr>
          <a:xfrm>
            <a:off x="9331324" y="2418278"/>
            <a:ext cx="119063" cy="133350"/>
          </a:xfrm>
          <a:prstGeom prst="star5">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星形: 五角 20"/>
          <p:cNvSpPr/>
          <p:nvPr/>
        </p:nvSpPr>
        <p:spPr>
          <a:xfrm>
            <a:off x="9435305" y="2418278"/>
            <a:ext cx="119063" cy="133350"/>
          </a:xfrm>
          <a:prstGeom prst="star5">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星形: 五角 21"/>
          <p:cNvSpPr/>
          <p:nvPr/>
        </p:nvSpPr>
        <p:spPr>
          <a:xfrm>
            <a:off x="10679905" y="2418278"/>
            <a:ext cx="119063" cy="133350"/>
          </a:xfrm>
          <a:prstGeom prst="star5">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780415" y="2400300"/>
            <a:ext cx="6196965" cy="3692525"/>
          </a:xfrm>
          <a:prstGeom prst="rect">
            <a:avLst/>
          </a:prstGeom>
          <a:noFill/>
        </p:spPr>
        <p:txBody>
          <a:bodyPr wrap="square">
            <a:spAutoFit/>
          </a:bodyPr>
          <a:lstStyle/>
          <a:p>
            <a:pPr marL="285750" indent="-285750" fontAlgn="auto">
              <a:lnSpc>
                <a:spcPct val="150000"/>
              </a:lnSpc>
              <a:buFont typeface="Wingdings" panose="05000000000000000000" pitchFamily="2" charset="2"/>
              <a:buChar char="u"/>
            </a:pPr>
            <a:r>
              <a:rPr lang="zh-CN" altLang="en-US" dirty="0"/>
              <a:t>read </a:t>
            </a:r>
            <a:r>
              <a:rPr lang="en-US" altLang="zh-CN" dirty="0"/>
              <a:t>the words with “al” “au” “c+e/i/y” “c” and “ck”</a:t>
            </a:r>
            <a:r>
              <a:rPr lang="zh-CN" altLang="en-US" dirty="0"/>
              <a:t>correctly;</a:t>
            </a:r>
            <a:endParaRPr lang="en-US" altLang="zh-CN" dirty="0"/>
          </a:p>
          <a:p>
            <a:pPr marL="285750" indent="-285750">
              <a:lnSpc>
                <a:spcPct val="200000"/>
              </a:lnSpc>
              <a:buFont typeface="Wingdings" panose="05000000000000000000" pitchFamily="2" charset="2"/>
              <a:buChar char="u"/>
            </a:pPr>
            <a:r>
              <a:rPr lang="en-US" altLang="zh-CN" dirty="0"/>
              <a:t>read the words,phrases and sentences correctly</a:t>
            </a:r>
            <a:r>
              <a:rPr lang="zh-CN" altLang="en-US" dirty="0"/>
              <a:t>；</a:t>
            </a:r>
            <a:endParaRPr lang="en-US" altLang="zh-CN" dirty="0"/>
          </a:p>
          <a:p>
            <a:pPr marL="285750" indent="-285750">
              <a:lnSpc>
                <a:spcPct val="200000"/>
              </a:lnSpc>
              <a:buFont typeface="Wingdings" panose="05000000000000000000" pitchFamily="2" charset="2"/>
              <a:buChar char="u"/>
            </a:pPr>
            <a:r>
              <a:rPr lang="en-US" altLang="zh-CN" dirty="0"/>
              <a:t>role-play the conversation fluently</a:t>
            </a:r>
            <a:r>
              <a:rPr lang="zh-CN" altLang="en-US" dirty="0"/>
              <a:t>；</a:t>
            </a:r>
            <a:endParaRPr lang="en-US" altLang="zh-CN" dirty="0"/>
          </a:p>
          <a:p>
            <a:pPr marL="285750" indent="-285750">
              <a:lnSpc>
                <a:spcPct val="200000"/>
              </a:lnSpc>
              <a:buFont typeface="Wingdings" panose="05000000000000000000" pitchFamily="2" charset="2"/>
              <a:buChar char="u"/>
            </a:pPr>
            <a:r>
              <a:rPr lang="zh-CN" altLang="en-US" dirty="0"/>
              <a:t>write the words according to their</a:t>
            </a:r>
            <a:r>
              <a:rPr lang="en-US" altLang="zh-CN" dirty="0"/>
              <a:t> </a:t>
            </a:r>
            <a:r>
              <a:rPr lang="zh-CN" altLang="en-US" dirty="0"/>
              <a:t>sounds</a:t>
            </a:r>
            <a:r>
              <a:rPr lang="en-US" altLang="zh-CN" dirty="0"/>
              <a:t> correctly</a:t>
            </a:r>
            <a:r>
              <a:rPr lang="zh-CN" altLang="en-US" dirty="0"/>
              <a:t>；</a:t>
            </a:r>
            <a:endParaRPr lang="en-US" altLang="zh-CN" dirty="0"/>
          </a:p>
          <a:p>
            <a:pPr marL="285750" indent="-285750">
              <a:lnSpc>
                <a:spcPct val="200000"/>
              </a:lnSpc>
              <a:buFont typeface="Wingdings" panose="05000000000000000000" pitchFamily="2" charset="2"/>
              <a:buChar char="u"/>
            </a:pPr>
            <a:r>
              <a:rPr lang="zh-CN" altLang="en-US" dirty="0"/>
              <a:t>infer the sound of the letters “</a:t>
            </a:r>
            <a:r>
              <a:rPr lang="en-US" altLang="zh-CN" dirty="0"/>
              <a:t>augh</a:t>
            </a:r>
            <a:r>
              <a:rPr lang="zh-CN" altLang="en-US" dirty="0"/>
              <a:t>”；</a:t>
            </a:r>
            <a:endParaRPr lang="en-US" altLang="zh-CN" dirty="0"/>
          </a:p>
          <a:p>
            <a:pPr marL="285750" indent="-285750">
              <a:lnSpc>
                <a:spcPct val="200000"/>
              </a:lnSpc>
              <a:buFont typeface="Wingdings" panose="05000000000000000000" pitchFamily="2" charset="2"/>
              <a:buChar char="u"/>
            </a:pPr>
            <a:r>
              <a:rPr lang="en-US" altLang="zh-CN" dirty="0"/>
              <a:t>mark multi-syllable words and their stress correctly.</a:t>
            </a:r>
            <a:endParaRPr lang="en-US" altLang="zh-CN" dirty="0"/>
          </a:p>
        </p:txBody>
      </p:sp>
      <p:grpSp>
        <p:nvGrpSpPr>
          <p:cNvPr id="52" name="组合 51"/>
          <p:cNvGrpSpPr/>
          <p:nvPr/>
        </p:nvGrpSpPr>
        <p:grpSpPr>
          <a:xfrm>
            <a:off x="6577411" y="2933523"/>
            <a:ext cx="4502544" cy="257175"/>
            <a:chOff x="6577411" y="2933523"/>
            <a:chExt cx="4502544" cy="257175"/>
          </a:xfrm>
        </p:grpSpPr>
        <p:sp>
          <p:nvSpPr>
            <p:cNvPr id="12" name="矩形 11"/>
            <p:cNvSpPr/>
            <p:nvPr/>
          </p:nvSpPr>
          <p:spPr>
            <a:xfrm>
              <a:off x="6577411" y="2933523"/>
              <a:ext cx="561975" cy="25717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7860505" y="2933523"/>
              <a:ext cx="561975" cy="25717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169399" y="2933523"/>
              <a:ext cx="561975" cy="25717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0517980" y="2933523"/>
              <a:ext cx="561975" cy="25717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6577411" y="3478035"/>
            <a:ext cx="4502544" cy="257175"/>
            <a:chOff x="6577411" y="3422337"/>
            <a:chExt cx="4502544" cy="257175"/>
          </a:xfrm>
        </p:grpSpPr>
        <p:sp>
          <p:nvSpPr>
            <p:cNvPr id="28" name="矩形 27"/>
            <p:cNvSpPr/>
            <p:nvPr/>
          </p:nvSpPr>
          <p:spPr>
            <a:xfrm>
              <a:off x="6577411" y="3422337"/>
              <a:ext cx="561975" cy="25717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7860505" y="3422337"/>
              <a:ext cx="561975" cy="25717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9169399" y="3422337"/>
              <a:ext cx="561975" cy="25717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0517980" y="3422337"/>
              <a:ext cx="561975" cy="25717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a:off x="6577411" y="4022547"/>
            <a:ext cx="4502544" cy="257175"/>
            <a:chOff x="6577411" y="4012887"/>
            <a:chExt cx="4502544" cy="257175"/>
          </a:xfrm>
        </p:grpSpPr>
        <p:sp>
          <p:nvSpPr>
            <p:cNvPr id="32" name="矩形 31"/>
            <p:cNvSpPr/>
            <p:nvPr/>
          </p:nvSpPr>
          <p:spPr>
            <a:xfrm>
              <a:off x="6577411" y="4012887"/>
              <a:ext cx="561975" cy="25717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7860505" y="4012887"/>
              <a:ext cx="561975" cy="25717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9169399" y="4012887"/>
              <a:ext cx="561975" cy="25717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10517980" y="4012887"/>
              <a:ext cx="561975" cy="25717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6577411" y="4567059"/>
            <a:ext cx="4502544" cy="257175"/>
            <a:chOff x="6577411" y="4474849"/>
            <a:chExt cx="4502544" cy="257175"/>
          </a:xfrm>
        </p:grpSpPr>
        <p:sp>
          <p:nvSpPr>
            <p:cNvPr id="36" name="矩形 35"/>
            <p:cNvSpPr/>
            <p:nvPr/>
          </p:nvSpPr>
          <p:spPr>
            <a:xfrm>
              <a:off x="6577411" y="4474849"/>
              <a:ext cx="561975" cy="25717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7860505" y="4474849"/>
              <a:ext cx="561975" cy="25717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9169399" y="4474849"/>
              <a:ext cx="561975" cy="25717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10517980" y="4474849"/>
              <a:ext cx="561975" cy="25717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47"/>
          <p:cNvGrpSpPr/>
          <p:nvPr/>
        </p:nvGrpSpPr>
        <p:grpSpPr>
          <a:xfrm>
            <a:off x="6577411" y="5111571"/>
            <a:ext cx="4502544" cy="257175"/>
            <a:chOff x="6577411" y="5129761"/>
            <a:chExt cx="4502544" cy="257175"/>
          </a:xfrm>
        </p:grpSpPr>
        <p:sp>
          <p:nvSpPr>
            <p:cNvPr id="40" name="矩形 39"/>
            <p:cNvSpPr/>
            <p:nvPr/>
          </p:nvSpPr>
          <p:spPr>
            <a:xfrm>
              <a:off x="6577411" y="5129761"/>
              <a:ext cx="561975" cy="25717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7860505" y="5129761"/>
              <a:ext cx="561975" cy="25717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9169399" y="5129761"/>
              <a:ext cx="561975" cy="25717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10517980" y="5129761"/>
              <a:ext cx="561975" cy="25717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6577411" y="5656085"/>
            <a:ext cx="4502544" cy="257175"/>
            <a:chOff x="6577411" y="5656085"/>
            <a:chExt cx="4502544" cy="257175"/>
          </a:xfrm>
        </p:grpSpPr>
        <p:sp>
          <p:nvSpPr>
            <p:cNvPr id="44" name="矩形 43"/>
            <p:cNvSpPr/>
            <p:nvPr/>
          </p:nvSpPr>
          <p:spPr>
            <a:xfrm>
              <a:off x="6577411" y="5656085"/>
              <a:ext cx="561975" cy="25717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7860505" y="5656085"/>
              <a:ext cx="561975" cy="25717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9169399" y="5656085"/>
              <a:ext cx="561975" cy="25717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10517980" y="5656085"/>
              <a:ext cx="561975" cy="25717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1"/>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2000">
        <p15:prstTrans prst="wind"/>
      </p:transition>
    </mc:Choice>
    <mc:Fallback>
      <p:transition spd="slow" advClick="0" advTm="2000">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p:cNvSpPr txBox="1"/>
          <p:nvPr/>
        </p:nvSpPr>
        <p:spPr>
          <a:xfrm>
            <a:off x="877129" y="818038"/>
            <a:ext cx="2975204" cy="408623"/>
          </a:xfrm>
          <a:prstGeom prst="roundRect">
            <a:avLst/>
          </a:prstGeom>
          <a:solidFill>
            <a:schemeClr val="bg1"/>
          </a:solidFill>
          <a:ln>
            <a:solidFill>
              <a:schemeClr val="accent1"/>
            </a:solidFill>
          </a:ln>
        </p:spPr>
        <p:txBody>
          <a:bodyPr wrap="square">
            <a:spAutoFit/>
          </a:bodyPr>
          <a:lstStyle/>
          <a:p>
            <a:r>
              <a:rPr lang="en-US" altLang="zh-CN" b="1" dirty="0"/>
              <a:t>Learning Reflectively</a:t>
            </a:r>
            <a:endParaRPr lang="zh-CN" altLang="en-US" b="1" dirty="0"/>
          </a:p>
        </p:txBody>
      </p:sp>
      <p:sp>
        <p:nvSpPr>
          <p:cNvPr id="82" name="文本框 81"/>
          <p:cNvSpPr txBox="1"/>
          <p:nvPr/>
        </p:nvSpPr>
        <p:spPr>
          <a:xfrm>
            <a:off x="877128" y="1358908"/>
            <a:ext cx="10140059" cy="369332"/>
          </a:xfrm>
          <a:prstGeom prst="rect">
            <a:avLst/>
          </a:prstGeom>
          <a:noFill/>
        </p:spPr>
        <p:txBody>
          <a:bodyPr wrap="square">
            <a:spAutoFit/>
          </a:bodyPr>
          <a:lstStyle/>
          <a:p>
            <a:r>
              <a:rPr lang="en-US" altLang="zh-CN" dirty="0">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Write </a:t>
            </a:r>
            <a:r>
              <a:rPr lang="en-US" altLang="zh-CN" dirty="0" err="1">
                <a:latin typeface="微软雅黑" panose="020B0503020204020204" pitchFamily="34" charset="-122"/>
                <a:ea typeface="微软雅黑" panose="020B0503020204020204" pitchFamily="34" charset="-122"/>
              </a:rPr>
              <a:t>vour</a:t>
            </a:r>
            <a:r>
              <a:rPr lang="en-US" altLang="zh-CN" dirty="0">
                <a:latin typeface="微软雅黑" panose="020B0503020204020204" pitchFamily="34" charset="-122"/>
                <a:ea typeface="微软雅黑" panose="020B0503020204020204" pitchFamily="34" charset="-122"/>
              </a:rPr>
              <a:t> learning log.</a:t>
            </a:r>
            <a:r>
              <a:rPr lang="zh-CN" altLang="en-US" dirty="0">
                <a:latin typeface="微软雅黑" panose="020B0503020204020204" pitchFamily="34" charset="-122"/>
                <a:ea typeface="微软雅黑" panose="020B0503020204020204" pitchFamily="34" charset="-122"/>
              </a:rPr>
              <a:t>完成学习日志</a:t>
            </a:r>
            <a:endParaRPr lang="zh-CN" altLang="en-US" dirty="0">
              <a:latin typeface="微软雅黑" panose="020B0503020204020204" pitchFamily="34" charset="-122"/>
              <a:ea typeface="微软雅黑" panose="020B0503020204020204" pitchFamily="34" charset="-122"/>
            </a:endParaRPr>
          </a:p>
        </p:txBody>
      </p:sp>
      <p:sp>
        <p:nvSpPr>
          <p:cNvPr id="54" name="文本框 53"/>
          <p:cNvSpPr txBox="1"/>
          <p:nvPr/>
        </p:nvSpPr>
        <p:spPr>
          <a:xfrm>
            <a:off x="1133475" y="2012887"/>
            <a:ext cx="6267450" cy="369332"/>
          </a:xfrm>
          <a:prstGeom prst="rect">
            <a:avLst/>
          </a:prstGeom>
          <a:noFill/>
        </p:spPr>
        <p:txBody>
          <a:bodyPr wrap="square">
            <a:spAutoFit/>
          </a:bodyPr>
          <a:lstStyle/>
          <a:p>
            <a:r>
              <a:rPr lang="zh-CN" altLang="en-US" dirty="0"/>
              <a:t>1)学完本课后你有什么收获呢?</a:t>
            </a:r>
            <a:endParaRPr lang="zh-CN" altLang="en-US" dirty="0"/>
          </a:p>
        </p:txBody>
      </p:sp>
      <p:sp>
        <p:nvSpPr>
          <p:cNvPr id="55" name="文本框 54"/>
          <p:cNvSpPr txBox="1"/>
          <p:nvPr/>
        </p:nvSpPr>
        <p:spPr>
          <a:xfrm>
            <a:off x="1133475" y="4258850"/>
            <a:ext cx="6267450" cy="369332"/>
          </a:xfrm>
          <a:prstGeom prst="rect">
            <a:avLst/>
          </a:prstGeom>
          <a:noFill/>
        </p:spPr>
        <p:txBody>
          <a:bodyPr wrap="square">
            <a:spAutoFit/>
          </a:bodyPr>
          <a:lstStyle/>
          <a:p>
            <a:r>
              <a:rPr lang="zh-CN" altLang="en-US" dirty="0"/>
              <a:t>2) 学完本课后你还有什么疑惑呢? 大胆写下来吧!</a:t>
            </a:r>
            <a:endParaRPr lang="zh-CN" altLang="en-US" dirty="0"/>
          </a:p>
        </p:txBody>
      </p:sp>
      <p:cxnSp>
        <p:nvCxnSpPr>
          <p:cNvPr id="59" name="直接连接符 58"/>
          <p:cNvCxnSpPr/>
          <p:nvPr/>
        </p:nvCxnSpPr>
        <p:spPr>
          <a:xfrm>
            <a:off x="1371600" y="2867025"/>
            <a:ext cx="9486900" cy="0"/>
          </a:xfrm>
          <a:prstGeom prst="line">
            <a:avLst/>
          </a:prstGeom>
          <a:ln>
            <a:tailEnd type="none"/>
          </a:ln>
        </p:spPr>
        <p:style>
          <a:lnRef idx="1">
            <a:schemeClr val="dk1"/>
          </a:lnRef>
          <a:fillRef idx="0">
            <a:schemeClr val="dk1"/>
          </a:fillRef>
          <a:effectRef idx="0">
            <a:schemeClr val="dk1"/>
          </a:effectRef>
          <a:fontRef idx="minor">
            <a:schemeClr val="tx1"/>
          </a:fontRef>
        </p:style>
      </p:cxnSp>
      <p:cxnSp>
        <p:nvCxnSpPr>
          <p:cNvPr id="62" name="直接连接符 61"/>
          <p:cNvCxnSpPr/>
          <p:nvPr/>
        </p:nvCxnSpPr>
        <p:spPr>
          <a:xfrm>
            <a:off x="1371600" y="3371850"/>
            <a:ext cx="9486900" cy="0"/>
          </a:xfrm>
          <a:prstGeom prst="line">
            <a:avLst/>
          </a:prstGeom>
          <a:ln>
            <a:tailEnd type="none"/>
          </a:ln>
        </p:spPr>
        <p:style>
          <a:lnRef idx="1">
            <a:schemeClr val="dk1"/>
          </a:lnRef>
          <a:fillRef idx="0">
            <a:schemeClr val="dk1"/>
          </a:fillRef>
          <a:effectRef idx="0">
            <a:schemeClr val="dk1"/>
          </a:effectRef>
          <a:fontRef idx="minor">
            <a:schemeClr val="tx1"/>
          </a:fontRef>
        </p:style>
      </p:cxnSp>
      <p:cxnSp>
        <p:nvCxnSpPr>
          <p:cNvPr id="63" name="直接连接符 62"/>
          <p:cNvCxnSpPr/>
          <p:nvPr/>
        </p:nvCxnSpPr>
        <p:spPr>
          <a:xfrm>
            <a:off x="1371600" y="3876675"/>
            <a:ext cx="9486900" cy="0"/>
          </a:xfrm>
          <a:prstGeom prst="line">
            <a:avLst/>
          </a:prstGeom>
          <a:ln>
            <a:tailEnd type="none"/>
          </a:ln>
        </p:spPr>
        <p:style>
          <a:lnRef idx="1">
            <a:schemeClr val="dk1"/>
          </a:lnRef>
          <a:fillRef idx="0">
            <a:schemeClr val="dk1"/>
          </a:fillRef>
          <a:effectRef idx="0">
            <a:schemeClr val="dk1"/>
          </a:effectRef>
          <a:fontRef idx="minor">
            <a:schemeClr val="tx1"/>
          </a:fontRef>
        </p:style>
      </p:cxnSp>
      <p:cxnSp>
        <p:nvCxnSpPr>
          <p:cNvPr id="64" name="直接连接符 63"/>
          <p:cNvCxnSpPr/>
          <p:nvPr/>
        </p:nvCxnSpPr>
        <p:spPr>
          <a:xfrm>
            <a:off x="1371600" y="5124450"/>
            <a:ext cx="9486900" cy="0"/>
          </a:xfrm>
          <a:prstGeom prst="line">
            <a:avLst/>
          </a:prstGeom>
          <a:ln>
            <a:tailEnd type="none"/>
          </a:ln>
        </p:spPr>
        <p:style>
          <a:lnRef idx="1">
            <a:schemeClr val="dk1"/>
          </a:lnRef>
          <a:fillRef idx="0">
            <a:schemeClr val="dk1"/>
          </a:fillRef>
          <a:effectRef idx="0">
            <a:schemeClr val="dk1"/>
          </a:effectRef>
          <a:fontRef idx="minor">
            <a:schemeClr val="tx1"/>
          </a:fontRef>
        </p:style>
      </p:cxnSp>
      <p:cxnSp>
        <p:nvCxnSpPr>
          <p:cNvPr id="65" name="直接连接符 64"/>
          <p:cNvCxnSpPr/>
          <p:nvPr/>
        </p:nvCxnSpPr>
        <p:spPr>
          <a:xfrm>
            <a:off x="1371600" y="5629275"/>
            <a:ext cx="9486900" cy="0"/>
          </a:xfrm>
          <a:prstGeom prst="line">
            <a:avLst/>
          </a:prstGeom>
          <a:ln>
            <a:tailEnd type="none"/>
          </a:ln>
        </p:spPr>
        <p:style>
          <a:lnRef idx="1">
            <a:schemeClr val="dk1"/>
          </a:lnRef>
          <a:fillRef idx="0">
            <a:schemeClr val="dk1"/>
          </a:fillRef>
          <a:effectRef idx="0">
            <a:schemeClr val="dk1"/>
          </a:effectRef>
          <a:fontRef idx="minor">
            <a:schemeClr val="tx1"/>
          </a:fontRef>
        </p:style>
      </p:cxnSp>
      <p:cxnSp>
        <p:nvCxnSpPr>
          <p:cNvPr id="66" name="直接连接符 65"/>
          <p:cNvCxnSpPr/>
          <p:nvPr/>
        </p:nvCxnSpPr>
        <p:spPr>
          <a:xfrm>
            <a:off x="1371600" y="6134100"/>
            <a:ext cx="9486900" cy="0"/>
          </a:xfrm>
          <a:prstGeom prst="line">
            <a:avLst/>
          </a:prstGeom>
          <a:ln>
            <a:tailEnd type="none"/>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2000">
        <p15:prstTrans prst="wind"/>
      </p:transition>
    </mc:Choice>
    <mc:Fallback>
      <p:transition spd="slow" advClick="0" advTm="200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6858000"/>
          </a:xfrm>
          <a:prstGeom prst="rect">
            <a:avLst/>
          </a:prstGeom>
          <a:solidFill>
            <a:srgbClr val="7AD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2" name="任意多边形: 形状 21"/>
          <p:cNvSpPr/>
          <p:nvPr/>
        </p:nvSpPr>
        <p:spPr>
          <a:xfrm flipV="1">
            <a:off x="-2" y="5619749"/>
            <a:ext cx="12192001" cy="1238249"/>
          </a:xfrm>
          <a:custGeom>
            <a:avLst/>
            <a:gdLst>
              <a:gd name="connsiteX0" fmla="*/ 11775799 w 12129742"/>
              <a:gd name="connsiteY0" fmla="*/ 1756345 h 1756451"/>
              <a:gd name="connsiteX1" fmla="*/ 12114982 w 12129742"/>
              <a:gd name="connsiteY1" fmla="*/ 1743977 h 1756451"/>
              <a:gd name="connsiteX2" fmla="*/ 12129742 w 12129742"/>
              <a:gd name="connsiteY2" fmla="*/ 1742461 h 1756451"/>
              <a:gd name="connsiteX3" fmla="*/ 12129742 w 12129742"/>
              <a:gd name="connsiteY3" fmla="*/ 0 h 1756451"/>
              <a:gd name="connsiteX4" fmla="*/ 0 w 12129742"/>
              <a:gd name="connsiteY4" fmla="*/ 0 h 1756451"/>
              <a:gd name="connsiteX5" fmla="*/ 0 w 12129742"/>
              <a:gd name="connsiteY5" fmla="*/ 1233952 h 1756451"/>
              <a:gd name="connsiteX6" fmla="*/ 178972 w 12129742"/>
              <a:gd name="connsiteY6" fmla="*/ 1262071 h 1756451"/>
              <a:gd name="connsiteX7" fmla="*/ 5218261 w 12129742"/>
              <a:gd name="connsiteY7" fmla="*/ 1435661 h 1756451"/>
              <a:gd name="connsiteX8" fmla="*/ 11775799 w 12129742"/>
              <a:gd name="connsiteY8" fmla="*/ 1756345 h 1756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29742" h="1756451">
                <a:moveTo>
                  <a:pt x="11775799" y="1756345"/>
                </a:moveTo>
                <a:cubicBezTo>
                  <a:pt x="11888860" y="1755662"/>
                  <a:pt x="12001921" y="1751692"/>
                  <a:pt x="12114982" y="1743977"/>
                </a:cubicBezTo>
                <a:lnTo>
                  <a:pt x="12129742" y="1742461"/>
                </a:lnTo>
                <a:lnTo>
                  <a:pt x="12129742" y="0"/>
                </a:lnTo>
                <a:lnTo>
                  <a:pt x="0" y="0"/>
                </a:lnTo>
                <a:lnTo>
                  <a:pt x="0" y="1233952"/>
                </a:lnTo>
                <a:lnTo>
                  <a:pt x="178972" y="1262071"/>
                </a:lnTo>
                <a:cubicBezTo>
                  <a:pt x="1858735" y="1552050"/>
                  <a:pt x="3538499" y="2112829"/>
                  <a:pt x="5218261" y="1435661"/>
                </a:cubicBezTo>
                <a:cubicBezTo>
                  <a:pt x="7404107" y="554474"/>
                  <a:pt x="9589953" y="1769548"/>
                  <a:pt x="11775799" y="1756345"/>
                </a:cubicBezTo>
                <a:close/>
              </a:path>
            </a:pathLst>
          </a:custGeom>
          <a:solidFill>
            <a:srgbClr val="16868C"/>
          </a:solidFill>
          <a:ln>
            <a:noFill/>
          </a:ln>
          <a:effectLst>
            <a:outerShdw blurRad="165100" dist="38100" dir="16200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任意多边形: 形状 16"/>
          <p:cNvSpPr/>
          <p:nvPr/>
        </p:nvSpPr>
        <p:spPr>
          <a:xfrm>
            <a:off x="-3" y="6084034"/>
            <a:ext cx="12192003" cy="811049"/>
          </a:xfrm>
          <a:custGeom>
            <a:avLst/>
            <a:gdLst>
              <a:gd name="connsiteX0" fmla="*/ 1273432 w 12191998"/>
              <a:gd name="connsiteY0" fmla="*/ 316 h 1491129"/>
              <a:gd name="connsiteX1" fmla="*/ 6779396 w 12191998"/>
              <a:gd name="connsiteY1" fmla="*/ 320790 h 1491129"/>
              <a:gd name="connsiteX2" fmla="*/ 8321067 w 12191998"/>
              <a:gd name="connsiteY2" fmla="*/ 316 h 1491129"/>
              <a:gd name="connsiteX3" fmla="*/ 12065122 w 12191998"/>
              <a:gd name="connsiteY3" fmla="*/ 633329 h 1491129"/>
              <a:gd name="connsiteX4" fmla="*/ 12191998 w 12191998"/>
              <a:gd name="connsiteY4" fmla="*/ 637901 h 1491129"/>
              <a:gd name="connsiteX5" fmla="*/ 12191998 w 12191998"/>
              <a:gd name="connsiteY5" fmla="*/ 1491129 h 1491129"/>
              <a:gd name="connsiteX6" fmla="*/ 0 w 12191998"/>
              <a:gd name="connsiteY6" fmla="*/ 1491129 h 1491129"/>
              <a:gd name="connsiteX7" fmla="*/ 0 w 12191998"/>
              <a:gd name="connsiteY7" fmla="*/ 209544 h 1491129"/>
              <a:gd name="connsiteX8" fmla="*/ 172240 w 12191998"/>
              <a:gd name="connsiteY8" fmla="*/ 149871 h 1491129"/>
              <a:gd name="connsiteX9" fmla="*/ 1273432 w 12191998"/>
              <a:gd name="connsiteY9" fmla="*/ 316 h 1491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1998" h="1491129">
                <a:moveTo>
                  <a:pt x="1273432" y="316"/>
                </a:moveTo>
                <a:cubicBezTo>
                  <a:pt x="3108754" y="22359"/>
                  <a:pt x="4944077" y="1188954"/>
                  <a:pt x="6779396" y="320790"/>
                </a:cubicBezTo>
                <a:cubicBezTo>
                  <a:pt x="7293286" y="77704"/>
                  <a:pt x="7807177" y="-5856"/>
                  <a:pt x="8321067" y="316"/>
                </a:cubicBezTo>
                <a:cubicBezTo>
                  <a:pt x="9569085" y="15305"/>
                  <a:pt x="10817103" y="559535"/>
                  <a:pt x="12065122" y="633329"/>
                </a:cubicBezTo>
                <a:lnTo>
                  <a:pt x="12191998" y="637901"/>
                </a:lnTo>
                <a:lnTo>
                  <a:pt x="12191998" y="1491129"/>
                </a:lnTo>
                <a:lnTo>
                  <a:pt x="0" y="1491129"/>
                </a:lnTo>
                <a:lnTo>
                  <a:pt x="0" y="209544"/>
                </a:lnTo>
                <a:lnTo>
                  <a:pt x="172240" y="149871"/>
                </a:lnTo>
                <a:cubicBezTo>
                  <a:pt x="539304" y="37280"/>
                  <a:pt x="906368" y="-4093"/>
                  <a:pt x="1273432" y="316"/>
                </a:cubicBezTo>
                <a:close/>
              </a:path>
            </a:pathLst>
          </a:custGeom>
          <a:solidFill>
            <a:srgbClr val="7AD5EA"/>
          </a:solidFill>
          <a:ln>
            <a:noFill/>
          </a:ln>
          <a:effectLst>
            <a:outerShdw blurRad="1651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形状 72"/>
          <p:cNvSpPr/>
          <p:nvPr/>
        </p:nvSpPr>
        <p:spPr>
          <a:xfrm rot="3077606">
            <a:off x="561179" y="327281"/>
            <a:ext cx="1385802" cy="1385802"/>
          </a:xfrm>
          <a:custGeom>
            <a:avLst/>
            <a:gdLst>
              <a:gd name="connsiteX0" fmla="*/ 564536 w 1943662"/>
              <a:gd name="connsiteY0" fmla="*/ 1850536 h 1943662"/>
              <a:gd name="connsiteX1" fmla="*/ 1379127 w 1943662"/>
              <a:gd name="connsiteY1" fmla="*/ 1850536 h 1943662"/>
              <a:gd name="connsiteX2" fmla="*/ 1307505 w 1943662"/>
              <a:gd name="connsiteY2" fmla="*/ 1884131 h 1943662"/>
              <a:gd name="connsiteX3" fmla="*/ 971832 w 1943662"/>
              <a:gd name="connsiteY3" fmla="*/ 1943662 h 1943662"/>
              <a:gd name="connsiteX4" fmla="*/ 636158 w 1943662"/>
              <a:gd name="connsiteY4" fmla="*/ 1884131 h 1943662"/>
              <a:gd name="connsiteX5" fmla="*/ 328005 w 1943662"/>
              <a:gd name="connsiteY5" fmla="*/ 1698136 h 1943662"/>
              <a:gd name="connsiteX6" fmla="*/ 1615658 w 1943662"/>
              <a:gd name="connsiteY6" fmla="*/ 1698136 h 1943662"/>
              <a:gd name="connsiteX7" fmla="*/ 1592463 w 1943662"/>
              <a:gd name="connsiteY7" fmla="*/ 1719708 h 1943662"/>
              <a:gd name="connsiteX8" fmla="*/ 1508090 w 1943662"/>
              <a:gd name="connsiteY8" fmla="*/ 1778536 h 1943662"/>
              <a:gd name="connsiteX9" fmla="*/ 435573 w 1943662"/>
              <a:gd name="connsiteY9" fmla="*/ 1778536 h 1943662"/>
              <a:gd name="connsiteX10" fmla="*/ 351200 w 1943662"/>
              <a:gd name="connsiteY10" fmla="*/ 1719708 h 1943662"/>
              <a:gd name="connsiteX11" fmla="*/ 188813 w 1943662"/>
              <a:gd name="connsiteY11" fmla="*/ 1545736 h 1943662"/>
              <a:gd name="connsiteX12" fmla="*/ 1754849 w 1943662"/>
              <a:gd name="connsiteY12" fmla="*/ 1545736 h 1943662"/>
              <a:gd name="connsiteX13" fmla="*/ 1743765 w 1943662"/>
              <a:gd name="connsiteY13" fmla="*/ 1562314 h 1943662"/>
              <a:gd name="connsiteX14" fmla="*/ 1688938 w 1943662"/>
              <a:gd name="connsiteY14" fmla="*/ 1626136 h 1943662"/>
              <a:gd name="connsiteX15" fmla="*/ 254725 w 1943662"/>
              <a:gd name="connsiteY15" fmla="*/ 1626136 h 1943662"/>
              <a:gd name="connsiteX16" fmla="*/ 199898 w 1943662"/>
              <a:gd name="connsiteY16" fmla="*/ 1562314 h 1943662"/>
              <a:gd name="connsiteX17" fmla="*/ 98910 w 1943662"/>
              <a:gd name="connsiteY17" fmla="*/ 1393336 h 1943662"/>
              <a:gd name="connsiteX18" fmla="*/ 1844752 w 1943662"/>
              <a:gd name="connsiteY18" fmla="*/ 1393336 h 1943662"/>
              <a:gd name="connsiteX19" fmla="*/ 1813439 w 1943662"/>
              <a:gd name="connsiteY19" fmla="*/ 1458108 h 1943662"/>
              <a:gd name="connsiteX20" fmla="*/ 1802990 w 1943662"/>
              <a:gd name="connsiteY20" fmla="*/ 1473736 h 1943662"/>
              <a:gd name="connsiteX21" fmla="*/ 140673 w 1943662"/>
              <a:gd name="connsiteY21" fmla="*/ 1473736 h 1943662"/>
              <a:gd name="connsiteX22" fmla="*/ 130223 w 1943662"/>
              <a:gd name="connsiteY22" fmla="*/ 1458108 h 1943662"/>
              <a:gd name="connsiteX23" fmla="*/ 41499 w 1943662"/>
              <a:gd name="connsiteY23" fmla="*/ 1240936 h 1943662"/>
              <a:gd name="connsiteX24" fmla="*/ 1902163 w 1943662"/>
              <a:gd name="connsiteY24" fmla="*/ 1240936 h 1943662"/>
              <a:gd name="connsiteX25" fmla="*/ 1878284 w 1943662"/>
              <a:gd name="connsiteY25" fmla="*/ 1321336 h 1943662"/>
              <a:gd name="connsiteX26" fmla="*/ 65378 w 1943662"/>
              <a:gd name="connsiteY26" fmla="*/ 1321336 h 1943662"/>
              <a:gd name="connsiteX27" fmla="*/ 11765 w 1943662"/>
              <a:gd name="connsiteY27" fmla="*/ 1088536 h 1943662"/>
              <a:gd name="connsiteX28" fmla="*/ 1931897 w 1943662"/>
              <a:gd name="connsiteY28" fmla="*/ 1088536 h 1943662"/>
              <a:gd name="connsiteX29" fmla="*/ 1923918 w 1943662"/>
              <a:gd name="connsiteY29" fmla="*/ 1167689 h 1943662"/>
              <a:gd name="connsiteX30" fmla="*/ 1923548 w 1943662"/>
              <a:gd name="connsiteY30" fmla="*/ 1168936 h 1943662"/>
              <a:gd name="connsiteX31" fmla="*/ 20115 w 1943662"/>
              <a:gd name="connsiteY31" fmla="*/ 1168936 h 1943662"/>
              <a:gd name="connsiteX32" fmla="*/ 19745 w 1943662"/>
              <a:gd name="connsiteY32" fmla="*/ 1167689 h 1943662"/>
              <a:gd name="connsiteX33" fmla="*/ 3038 w 1943662"/>
              <a:gd name="connsiteY33" fmla="*/ 936136 h 1943662"/>
              <a:gd name="connsiteX34" fmla="*/ 1940625 w 1943662"/>
              <a:gd name="connsiteY34" fmla="*/ 936136 h 1943662"/>
              <a:gd name="connsiteX35" fmla="*/ 1943662 w 1943662"/>
              <a:gd name="connsiteY35" fmla="*/ 971831 h 1943662"/>
              <a:gd name="connsiteX36" fmla="*/ 1939155 w 1943662"/>
              <a:gd name="connsiteY36" fmla="*/ 1016536 h 1943662"/>
              <a:gd name="connsiteX37" fmla="*/ 4507 w 1943662"/>
              <a:gd name="connsiteY37" fmla="*/ 1016536 h 1943662"/>
              <a:gd name="connsiteX38" fmla="*/ 0 w 1943662"/>
              <a:gd name="connsiteY38" fmla="*/ 971831 h 1943662"/>
              <a:gd name="connsiteX39" fmla="*/ 19866 w 1943662"/>
              <a:gd name="connsiteY39" fmla="*/ 783736 h 1943662"/>
              <a:gd name="connsiteX40" fmla="*/ 1923796 w 1943662"/>
              <a:gd name="connsiteY40" fmla="*/ 783736 h 1943662"/>
              <a:gd name="connsiteX41" fmla="*/ 1929533 w 1943662"/>
              <a:gd name="connsiteY41" fmla="*/ 805790 h 1943662"/>
              <a:gd name="connsiteX42" fmla="*/ 1934498 w 1943662"/>
              <a:gd name="connsiteY42" fmla="*/ 864136 h 1943662"/>
              <a:gd name="connsiteX43" fmla="*/ 9164 w 1943662"/>
              <a:gd name="connsiteY43" fmla="*/ 864136 h 1943662"/>
              <a:gd name="connsiteX44" fmla="*/ 14129 w 1943662"/>
              <a:gd name="connsiteY44" fmla="*/ 805790 h 1943662"/>
              <a:gd name="connsiteX45" fmla="*/ 62240 w 1943662"/>
              <a:gd name="connsiteY45" fmla="*/ 631336 h 1943662"/>
              <a:gd name="connsiteX46" fmla="*/ 1881422 w 1943662"/>
              <a:gd name="connsiteY46" fmla="*/ 631336 h 1943662"/>
              <a:gd name="connsiteX47" fmla="*/ 1888713 w 1943662"/>
              <a:gd name="connsiteY47" fmla="*/ 648879 h 1943662"/>
              <a:gd name="connsiteX48" fmla="*/ 1905065 w 1943662"/>
              <a:gd name="connsiteY48" fmla="*/ 711736 h 1943662"/>
              <a:gd name="connsiteX49" fmla="*/ 38597 w 1943662"/>
              <a:gd name="connsiteY49" fmla="*/ 711736 h 1943662"/>
              <a:gd name="connsiteX50" fmla="*/ 54950 w 1943662"/>
              <a:gd name="connsiteY50" fmla="*/ 648879 h 1943662"/>
              <a:gd name="connsiteX51" fmla="*/ 136968 w 1943662"/>
              <a:gd name="connsiteY51" fmla="*/ 478936 h 1943662"/>
              <a:gd name="connsiteX52" fmla="*/ 1806694 w 1943662"/>
              <a:gd name="connsiteY52" fmla="*/ 478936 h 1943662"/>
              <a:gd name="connsiteX53" fmla="*/ 1847829 w 1943662"/>
              <a:gd name="connsiteY53" fmla="*/ 550502 h 1943662"/>
              <a:gd name="connsiteX54" fmla="*/ 1851500 w 1943662"/>
              <a:gd name="connsiteY54" fmla="*/ 559336 h 1943662"/>
              <a:gd name="connsiteX55" fmla="*/ 92163 w 1943662"/>
              <a:gd name="connsiteY55" fmla="*/ 559336 h 1943662"/>
              <a:gd name="connsiteX56" fmla="*/ 95834 w 1943662"/>
              <a:gd name="connsiteY56" fmla="*/ 550502 h 1943662"/>
              <a:gd name="connsiteX57" fmla="*/ 250078 w 1943662"/>
              <a:gd name="connsiteY57" fmla="*/ 326536 h 1943662"/>
              <a:gd name="connsiteX58" fmla="*/ 1693584 w 1943662"/>
              <a:gd name="connsiteY58" fmla="*/ 326536 h 1943662"/>
              <a:gd name="connsiteX59" fmla="*/ 1759920 w 1943662"/>
              <a:gd name="connsiteY59" fmla="*/ 406936 h 1943662"/>
              <a:gd name="connsiteX60" fmla="*/ 183742 w 1943662"/>
              <a:gd name="connsiteY60" fmla="*/ 406936 h 1943662"/>
              <a:gd name="connsiteX61" fmla="*/ 418579 w 1943662"/>
              <a:gd name="connsiteY61" fmla="*/ 174136 h 1943662"/>
              <a:gd name="connsiteX62" fmla="*/ 1525084 w 1943662"/>
              <a:gd name="connsiteY62" fmla="*/ 174136 h 1943662"/>
              <a:gd name="connsiteX63" fmla="*/ 1622529 w 1943662"/>
              <a:gd name="connsiteY63" fmla="*/ 254536 h 1943662"/>
              <a:gd name="connsiteX64" fmla="*/ 321133 w 1943662"/>
              <a:gd name="connsiteY64" fmla="*/ 254536 h 1943662"/>
              <a:gd name="connsiteX65" fmla="*/ 971832 w 1943662"/>
              <a:gd name="connsiteY65" fmla="*/ 0 h 1943662"/>
              <a:gd name="connsiteX66" fmla="*/ 1350111 w 1943662"/>
              <a:gd name="connsiteY66" fmla="*/ 76372 h 1943662"/>
              <a:gd name="connsiteX67" fmla="*/ 1403595 w 1943662"/>
              <a:gd name="connsiteY67" fmla="*/ 102136 h 1943662"/>
              <a:gd name="connsiteX68" fmla="*/ 540067 w 1943662"/>
              <a:gd name="connsiteY68" fmla="*/ 102136 h 1943662"/>
              <a:gd name="connsiteX69" fmla="*/ 593551 w 1943662"/>
              <a:gd name="connsiteY69" fmla="*/ 76372 h 1943662"/>
              <a:gd name="connsiteX70" fmla="*/ 971832 w 1943662"/>
              <a:gd name="connsiteY70" fmla="*/ 0 h 1943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943662" h="1943662">
                <a:moveTo>
                  <a:pt x="564536" y="1850536"/>
                </a:moveTo>
                <a:lnTo>
                  <a:pt x="1379127" y="1850536"/>
                </a:lnTo>
                <a:lnTo>
                  <a:pt x="1307505" y="1884131"/>
                </a:lnTo>
                <a:cubicBezTo>
                  <a:pt x="1202886" y="1922638"/>
                  <a:pt x="1089814" y="1943662"/>
                  <a:pt x="971832" y="1943662"/>
                </a:cubicBezTo>
                <a:cubicBezTo>
                  <a:pt x="853849" y="1943662"/>
                  <a:pt x="740777" y="1922638"/>
                  <a:pt x="636158" y="1884131"/>
                </a:cubicBezTo>
                <a:close/>
                <a:moveTo>
                  <a:pt x="328005" y="1698136"/>
                </a:moveTo>
                <a:lnTo>
                  <a:pt x="1615658" y="1698136"/>
                </a:lnTo>
                <a:lnTo>
                  <a:pt x="1592463" y="1719708"/>
                </a:lnTo>
                <a:lnTo>
                  <a:pt x="1508090" y="1778536"/>
                </a:lnTo>
                <a:lnTo>
                  <a:pt x="435573" y="1778536"/>
                </a:lnTo>
                <a:lnTo>
                  <a:pt x="351200" y="1719708"/>
                </a:lnTo>
                <a:close/>
                <a:moveTo>
                  <a:pt x="188813" y="1545736"/>
                </a:moveTo>
                <a:lnTo>
                  <a:pt x="1754849" y="1545736"/>
                </a:lnTo>
                <a:lnTo>
                  <a:pt x="1743765" y="1562314"/>
                </a:lnTo>
                <a:lnTo>
                  <a:pt x="1688938" y="1626136"/>
                </a:lnTo>
                <a:lnTo>
                  <a:pt x="254725" y="1626136"/>
                </a:lnTo>
                <a:lnTo>
                  <a:pt x="199898" y="1562314"/>
                </a:lnTo>
                <a:close/>
                <a:moveTo>
                  <a:pt x="98910" y="1393336"/>
                </a:moveTo>
                <a:lnTo>
                  <a:pt x="1844752" y="1393336"/>
                </a:lnTo>
                <a:lnTo>
                  <a:pt x="1813439" y="1458108"/>
                </a:lnTo>
                <a:lnTo>
                  <a:pt x="1802990" y="1473736"/>
                </a:lnTo>
                <a:lnTo>
                  <a:pt x="140673" y="1473736"/>
                </a:lnTo>
                <a:lnTo>
                  <a:pt x="130223" y="1458108"/>
                </a:lnTo>
                <a:close/>
                <a:moveTo>
                  <a:pt x="41499" y="1240936"/>
                </a:moveTo>
                <a:lnTo>
                  <a:pt x="1902163" y="1240936"/>
                </a:lnTo>
                <a:lnTo>
                  <a:pt x="1878284" y="1321336"/>
                </a:lnTo>
                <a:lnTo>
                  <a:pt x="65378" y="1321336"/>
                </a:lnTo>
                <a:close/>
                <a:moveTo>
                  <a:pt x="11765" y="1088536"/>
                </a:moveTo>
                <a:lnTo>
                  <a:pt x="1931897" y="1088536"/>
                </a:lnTo>
                <a:lnTo>
                  <a:pt x="1923918" y="1167689"/>
                </a:lnTo>
                <a:lnTo>
                  <a:pt x="1923548" y="1168936"/>
                </a:lnTo>
                <a:lnTo>
                  <a:pt x="20115" y="1168936"/>
                </a:lnTo>
                <a:lnTo>
                  <a:pt x="19745" y="1167689"/>
                </a:lnTo>
                <a:close/>
                <a:moveTo>
                  <a:pt x="3038" y="936136"/>
                </a:moveTo>
                <a:lnTo>
                  <a:pt x="1940625" y="936136"/>
                </a:lnTo>
                <a:lnTo>
                  <a:pt x="1943662" y="971831"/>
                </a:lnTo>
                <a:lnTo>
                  <a:pt x="1939155" y="1016536"/>
                </a:lnTo>
                <a:lnTo>
                  <a:pt x="4507" y="1016536"/>
                </a:lnTo>
                <a:lnTo>
                  <a:pt x="0" y="971831"/>
                </a:lnTo>
                <a:close/>
                <a:moveTo>
                  <a:pt x="19866" y="783736"/>
                </a:moveTo>
                <a:lnTo>
                  <a:pt x="1923796" y="783736"/>
                </a:lnTo>
                <a:lnTo>
                  <a:pt x="1929533" y="805790"/>
                </a:lnTo>
                <a:lnTo>
                  <a:pt x="1934498" y="864136"/>
                </a:lnTo>
                <a:lnTo>
                  <a:pt x="9164" y="864136"/>
                </a:lnTo>
                <a:lnTo>
                  <a:pt x="14129" y="805790"/>
                </a:lnTo>
                <a:close/>
                <a:moveTo>
                  <a:pt x="62240" y="631336"/>
                </a:moveTo>
                <a:lnTo>
                  <a:pt x="1881422" y="631336"/>
                </a:lnTo>
                <a:lnTo>
                  <a:pt x="1888713" y="648879"/>
                </a:lnTo>
                <a:lnTo>
                  <a:pt x="1905065" y="711736"/>
                </a:lnTo>
                <a:lnTo>
                  <a:pt x="38597" y="711736"/>
                </a:lnTo>
                <a:lnTo>
                  <a:pt x="54950" y="648879"/>
                </a:lnTo>
                <a:close/>
                <a:moveTo>
                  <a:pt x="136968" y="478936"/>
                </a:moveTo>
                <a:lnTo>
                  <a:pt x="1806694" y="478936"/>
                </a:lnTo>
                <a:lnTo>
                  <a:pt x="1847829" y="550502"/>
                </a:lnTo>
                <a:lnTo>
                  <a:pt x="1851500" y="559336"/>
                </a:lnTo>
                <a:lnTo>
                  <a:pt x="92163" y="559336"/>
                </a:lnTo>
                <a:lnTo>
                  <a:pt x="95834" y="550502"/>
                </a:lnTo>
                <a:close/>
                <a:moveTo>
                  <a:pt x="250078" y="326536"/>
                </a:moveTo>
                <a:lnTo>
                  <a:pt x="1693584" y="326536"/>
                </a:lnTo>
                <a:lnTo>
                  <a:pt x="1759920" y="406936"/>
                </a:lnTo>
                <a:lnTo>
                  <a:pt x="183742" y="406936"/>
                </a:lnTo>
                <a:close/>
                <a:moveTo>
                  <a:pt x="418579" y="174136"/>
                </a:moveTo>
                <a:lnTo>
                  <a:pt x="1525084" y="174136"/>
                </a:lnTo>
                <a:lnTo>
                  <a:pt x="1622529" y="254536"/>
                </a:lnTo>
                <a:lnTo>
                  <a:pt x="321133" y="254536"/>
                </a:lnTo>
                <a:close/>
                <a:moveTo>
                  <a:pt x="971832" y="0"/>
                </a:moveTo>
                <a:cubicBezTo>
                  <a:pt x="1106013" y="0"/>
                  <a:pt x="1233843" y="27194"/>
                  <a:pt x="1350111" y="76372"/>
                </a:cubicBezTo>
                <a:lnTo>
                  <a:pt x="1403595" y="102136"/>
                </a:lnTo>
                <a:lnTo>
                  <a:pt x="540067" y="102136"/>
                </a:lnTo>
                <a:lnTo>
                  <a:pt x="593551" y="76372"/>
                </a:lnTo>
                <a:cubicBezTo>
                  <a:pt x="709819" y="27194"/>
                  <a:pt x="837650" y="0"/>
                  <a:pt x="971832" y="0"/>
                </a:cubicBezTo>
                <a:close/>
              </a:path>
            </a:pathLst>
          </a:custGeom>
          <a:solidFill>
            <a:srgbClr val="5CB2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4952504" y="0"/>
            <a:ext cx="2520155" cy="969082"/>
            <a:chOff x="4800104" y="-51784"/>
            <a:chExt cx="2520155" cy="969082"/>
          </a:xfrm>
        </p:grpSpPr>
        <p:grpSp>
          <p:nvGrpSpPr>
            <p:cNvPr id="39" name="组合 38"/>
            <p:cNvGrpSpPr/>
            <p:nvPr/>
          </p:nvGrpSpPr>
          <p:grpSpPr>
            <a:xfrm>
              <a:off x="4800104" y="8161"/>
              <a:ext cx="2520155" cy="909137"/>
              <a:chOff x="4204497" y="0"/>
              <a:chExt cx="2520155" cy="909137"/>
            </a:xfrm>
          </p:grpSpPr>
          <p:cxnSp>
            <p:nvCxnSpPr>
              <p:cNvPr id="34" name="直接连接符 33"/>
              <p:cNvCxnSpPr/>
              <p:nvPr/>
            </p:nvCxnSpPr>
            <p:spPr>
              <a:xfrm flipH="1">
                <a:off x="4204497" y="0"/>
                <a:ext cx="1262853" cy="909137"/>
              </a:xfrm>
              <a:prstGeom prst="line">
                <a:avLst/>
              </a:prstGeom>
              <a:ln w="28575">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5461799" y="0"/>
                <a:ext cx="1262853" cy="909137"/>
              </a:xfrm>
              <a:prstGeom prst="line">
                <a:avLst/>
              </a:prstGeom>
              <a:ln w="28575">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flipV="1">
              <a:off x="5870441" y="-51784"/>
              <a:ext cx="343447" cy="343447"/>
              <a:chOff x="7272338" y="0"/>
              <a:chExt cx="476250" cy="476250"/>
            </a:xfrm>
          </p:grpSpPr>
          <p:sp>
            <p:nvSpPr>
              <p:cNvPr id="36" name="椭圆 35"/>
              <p:cNvSpPr/>
              <p:nvPr/>
            </p:nvSpPr>
            <p:spPr>
              <a:xfrm>
                <a:off x="7272338" y="0"/>
                <a:ext cx="476250" cy="476250"/>
              </a:xfrm>
              <a:prstGeom prst="ellipse">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7343299" y="70961"/>
                <a:ext cx="334328" cy="334328"/>
              </a:xfrm>
              <a:prstGeom prst="ellipse">
                <a:avLst/>
              </a:prstGeom>
              <a:solidFill>
                <a:schemeClr val="bg1">
                  <a:lumMod val="75000"/>
                </a:schemeClr>
              </a:solid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5" name="组合 24"/>
          <p:cNvGrpSpPr/>
          <p:nvPr/>
        </p:nvGrpSpPr>
        <p:grpSpPr>
          <a:xfrm>
            <a:off x="1347786" y="909137"/>
            <a:ext cx="9458323" cy="4684122"/>
            <a:chOff x="1095373" y="773966"/>
            <a:chExt cx="10001250" cy="4953000"/>
          </a:xfrm>
        </p:grpSpPr>
        <p:sp>
          <p:nvSpPr>
            <p:cNvPr id="23" name="矩形: 圆角 22"/>
            <p:cNvSpPr/>
            <p:nvPr/>
          </p:nvSpPr>
          <p:spPr>
            <a:xfrm>
              <a:off x="1095373" y="773966"/>
              <a:ext cx="10001250" cy="4953000"/>
            </a:xfrm>
            <a:prstGeom prst="roundRect">
              <a:avLst>
                <a:gd name="adj" fmla="val 4916"/>
              </a:avLst>
            </a:prstGeom>
            <a:solidFill>
              <a:schemeClr val="bg1"/>
            </a:solidFill>
            <a:ln w="38100">
              <a:solidFill>
                <a:schemeClr val="bg1"/>
              </a:solidFill>
            </a:ln>
            <a:effectLst>
              <a:outerShdw blurRad="127000" dist="127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圆角 23"/>
            <p:cNvSpPr/>
            <p:nvPr/>
          </p:nvSpPr>
          <p:spPr>
            <a:xfrm>
              <a:off x="1285872" y="945416"/>
              <a:ext cx="9610728" cy="4637248"/>
            </a:xfrm>
            <a:prstGeom prst="roundRect">
              <a:avLst>
                <a:gd name="adj" fmla="val 6070"/>
              </a:avLst>
            </a:prstGeom>
            <a:noFill/>
            <a:ln w="28575">
              <a:solidFill>
                <a:srgbClr val="7AD5E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2" name="图片 31"/>
          <p:cNvPicPr>
            <a:picLocks noChangeAspect="1"/>
          </p:cNvPicPr>
          <p:nvPr/>
        </p:nvPicPr>
        <p:blipFill rotWithShape="1">
          <a:blip r:embed="rId1">
            <a:extLst>
              <a:ext uri="{28A0092B-C50C-407E-A947-70E740481C1C}">
                <a14:useLocalDpi xmlns:a14="http://schemas.microsoft.com/office/drawing/2010/main" val="0"/>
              </a:ext>
            </a:extLst>
          </a:blip>
          <a:srcRect l="17816" r="25165"/>
          <a:stretch>
            <a:fillRect/>
          </a:stretch>
        </p:blipFill>
        <p:spPr>
          <a:xfrm rot="18641619">
            <a:off x="9563101" y="91707"/>
            <a:ext cx="2076450" cy="2571750"/>
          </a:xfrm>
          <a:prstGeom prst="rect">
            <a:avLst/>
          </a:prstGeom>
        </p:spPr>
      </p:pic>
      <p:sp>
        <p:nvSpPr>
          <p:cNvPr id="41" name="矩形 40"/>
          <p:cNvSpPr/>
          <p:nvPr/>
        </p:nvSpPr>
        <p:spPr>
          <a:xfrm>
            <a:off x="2405998" y="1692421"/>
            <a:ext cx="7380000" cy="1323439"/>
          </a:xfrm>
          <a:prstGeom prst="rect">
            <a:avLst/>
          </a:prstGeom>
        </p:spPr>
        <p:txBody>
          <a:bodyPr wrap="square">
            <a:spAutoFit/>
          </a:bodyPr>
          <a:lstStyle/>
          <a:p>
            <a:pPr algn="dist"/>
            <a:r>
              <a:rPr lang="zh-CN" altLang="en-US" sz="8000" b="1" dirty="0">
                <a:ln w="9525" cmpd="sng">
                  <a:noFill/>
                  <a:round/>
                </a:ln>
                <a:solidFill>
                  <a:srgbClr val="F44963"/>
                </a:solidFill>
                <a:effectLst>
                  <a:outerShdw blurRad="50800" dist="38100" dir="2700000" algn="tl" rotWithShape="0">
                    <a:prstClr val="black">
                      <a:alpha val="10000"/>
                    </a:prstClr>
                  </a:outerShdw>
                </a:effectLst>
                <a:latin typeface="字体视界-遇见字体" panose="02010601030101010101" pitchFamily="2" charset="-122"/>
                <a:ea typeface="字体视界-遇见字体" panose="02010601030101010101" pitchFamily="2" charset="-122"/>
              </a:rPr>
              <a:t>感</a:t>
            </a:r>
            <a:r>
              <a:rPr lang="zh-CN" altLang="en-US" sz="8000" b="1" dirty="0">
                <a:ln w="9525" cmpd="sng">
                  <a:noFill/>
                  <a:round/>
                </a:ln>
                <a:solidFill>
                  <a:srgbClr val="5CC5EF"/>
                </a:solidFill>
                <a:effectLst>
                  <a:outerShdw blurRad="50800" dist="38100" dir="2700000" algn="tl" rotWithShape="0">
                    <a:prstClr val="black">
                      <a:alpha val="10000"/>
                    </a:prstClr>
                  </a:outerShdw>
                </a:effectLst>
                <a:latin typeface="字体视界-遇见字体" panose="02010601030101010101" pitchFamily="2" charset="-122"/>
                <a:ea typeface="字体视界-遇见字体" panose="02010601030101010101" pitchFamily="2" charset="-122"/>
              </a:rPr>
              <a:t>谢</a:t>
            </a:r>
            <a:r>
              <a:rPr lang="zh-CN" altLang="en-US" sz="8000" b="1" dirty="0">
                <a:ln w="9525" cmpd="sng">
                  <a:noFill/>
                  <a:round/>
                </a:ln>
                <a:solidFill>
                  <a:srgbClr val="B185B1"/>
                </a:solidFill>
                <a:effectLst>
                  <a:outerShdw blurRad="50800" dist="38100" dir="2700000" algn="tl" rotWithShape="0">
                    <a:prstClr val="black">
                      <a:alpha val="10000"/>
                    </a:prstClr>
                  </a:outerShdw>
                </a:effectLst>
                <a:latin typeface="字体视界-遇见字体" panose="02010601030101010101" pitchFamily="2" charset="-122"/>
                <a:ea typeface="字体视界-遇见字体" panose="02010601030101010101" pitchFamily="2" charset="-122"/>
              </a:rPr>
              <a:t>您</a:t>
            </a:r>
            <a:r>
              <a:rPr lang="zh-CN" altLang="en-US" sz="8000" b="1" dirty="0">
                <a:ln w="9525" cmpd="sng">
                  <a:noFill/>
                  <a:round/>
                </a:ln>
                <a:solidFill>
                  <a:srgbClr val="4D79C7"/>
                </a:solidFill>
                <a:effectLst>
                  <a:outerShdw blurRad="50800" dist="38100" dir="2700000" algn="tl" rotWithShape="0">
                    <a:prstClr val="black">
                      <a:alpha val="10000"/>
                    </a:prstClr>
                  </a:outerShdw>
                </a:effectLst>
                <a:latin typeface="字体视界-遇见字体" panose="02010601030101010101" pitchFamily="2" charset="-122"/>
                <a:ea typeface="字体视界-遇见字体" panose="02010601030101010101" pitchFamily="2" charset="-122"/>
              </a:rPr>
              <a:t>的</a:t>
            </a:r>
            <a:r>
              <a:rPr lang="zh-CN" altLang="en-US" sz="8000" b="1" dirty="0">
                <a:ln w="9525" cmpd="sng">
                  <a:noFill/>
                  <a:round/>
                </a:ln>
                <a:solidFill>
                  <a:srgbClr val="F99005"/>
                </a:solidFill>
                <a:effectLst>
                  <a:outerShdw blurRad="50800" dist="38100" dir="2700000" algn="tl" rotWithShape="0">
                    <a:prstClr val="black">
                      <a:alpha val="10000"/>
                    </a:prstClr>
                  </a:outerShdw>
                </a:effectLst>
                <a:latin typeface="字体视界-遇见字体" panose="02010601030101010101" pitchFamily="2" charset="-122"/>
                <a:ea typeface="字体视界-遇见字体" panose="02010601030101010101" pitchFamily="2" charset="-122"/>
              </a:rPr>
              <a:t>观</a:t>
            </a:r>
            <a:r>
              <a:rPr lang="zh-CN" altLang="en-US" sz="8000" b="1" dirty="0">
                <a:ln w="9525" cmpd="sng">
                  <a:noFill/>
                  <a:round/>
                </a:ln>
                <a:solidFill>
                  <a:srgbClr val="5CB2E5"/>
                </a:solidFill>
                <a:effectLst>
                  <a:outerShdw blurRad="50800" dist="38100" dir="2700000" algn="tl" rotWithShape="0">
                    <a:prstClr val="black">
                      <a:alpha val="10000"/>
                    </a:prstClr>
                  </a:outerShdw>
                </a:effectLst>
                <a:latin typeface="字体视界-遇见字体" panose="02010601030101010101" pitchFamily="2" charset="-122"/>
                <a:ea typeface="字体视界-遇见字体" panose="02010601030101010101" pitchFamily="2" charset="-122"/>
              </a:rPr>
              <a:t>看</a:t>
            </a:r>
            <a:endParaRPr lang="zh-CN" altLang="en-US" sz="8000" b="1" dirty="0">
              <a:ln w="9525" cmpd="sng">
                <a:noFill/>
                <a:round/>
              </a:ln>
              <a:solidFill>
                <a:srgbClr val="5CB2E5"/>
              </a:solidFill>
              <a:effectLst>
                <a:outerShdw blurRad="50800" dist="38100" dir="2700000" algn="tl" rotWithShape="0">
                  <a:prstClr val="black">
                    <a:alpha val="10000"/>
                  </a:prstClr>
                </a:outerShdw>
              </a:effectLst>
              <a:latin typeface="字体视界-遇见字体" panose="02010601030101010101" pitchFamily="2" charset="-122"/>
              <a:ea typeface="字体视界-遇见字体" panose="02010601030101010101" pitchFamily="2" charset="-122"/>
            </a:endParaRPr>
          </a:p>
        </p:txBody>
      </p:sp>
      <p:sp>
        <p:nvSpPr>
          <p:cNvPr id="44" name="矩形 43"/>
          <p:cNvSpPr/>
          <p:nvPr/>
        </p:nvSpPr>
        <p:spPr>
          <a:xfrm>
            <a:off x="2228215" y="3975100"/>
            <a:ext cx="7127240" cy="737235"/>
          </a:xfrm>
          <a:prstGeom prst="rect">
            <a:avLst/>
          </a:prstGeom>
          <a:effectLst/>
        </p:spPr>
        <p:txBody>
          <a:bodyPr wrap="square">
            <a:spAutoFit/>
          </a:bodyPr>
          <a:lstStyle/>
          <a:p>
            <a:pPr algn="dist"/>
            <a:r>
              <a:rPr lang="en-US" altLang="zh-CN" sz="4200" b="1" dirty="0">
                <a:solidFill>
                  <a:schemeClr val="bg1"/>
                </a:solidFill>
                <a:latin typeface="微软雅黑" panose="020B0503020204020204" pitchFamily="34" charset="-122"/>
                <a:ea typeface="微软雅黑" panose="020B0503020204020204" pitchFamily="34" charset="-122"/>
              </a:rPr>
              <a:t>thanks </a:t>
            </a:r>
            <a:endParaRPr lang="zh-CN" altLang="en-US" sz="4200" b="1" dirty="0">
              <a:solidFill>
                <a:schemeClr val="bg1"/>
              </a:solidFill>
              <a:latin typeface="微软雅黑" panose="020B0503020204020204" pitchFamily="34" charset="-122"/>
              <a:ea typeface="微软雅黑" panose="020B0503020204020204" pitchFamily="34" charset="-122"/>
            </a:endParaRPr>
          </a:p>
        </p:txBody>
      </p:sp>
      <p:sp>
        <p:nvSpPr>
          <p:cNvPr id="47" name="AutoShape 5"/>
          <p:cNvSpPr>
            <a:spLocks noChangeArrowheads="1"/>
          </p:cNvSpPr>
          <p:nvPr/>
        </p:nvSpPr>
        <p:spPr bwMode="auto">
          <a:xfrm>
            <a:off x="4033211" y="723339"/>
            <a:ext cx="4248000" cy="648000"/>
          </a:xfrm>
          <a:prstGeom prst="roundRect">
            <a:avLst>
              <a:gd name="adj" fmla="val 50000"/>
            </a:avLst>
          </a:prstGeom>
          <a:solidFill>
            <a:srgbClr val="5CC5EF"/>
          </a:solidFill>
          <a:ln w="38100">
            <a:solidFill>
              <a:schemeClr val="bg1">
                <a:lumMod val="95000"/>
              </a:schemeClr>
            </a:solidFill>
            <a:round/>
          </a:ln>
          <a:effectLst/>
        </p:spPr>
        <p:txBody>
          <a:bodyPr anchor="ctr"/>
          <a:lstStyle/>
          <a:p>
            <a:pPr algn="ctr"/>
            <a:r>
              <a:rPr lang="en-GB" altLang="en-US" sz="2000" b="1" dirty="0">
                <a:solidFill>
                  <a:schemeClr val="bg1"/>
                </a:solidFill>
                <a:latin typeface="微软雅黑" panose="020B0503020204020204" pitchFamily="34" charset="-122"/>
                <a:ea typeface="微软雅黑" panose="020B0503020204020204" pitchFamily="34" charset="-122"/>
              </a:rPr>
              <a:t>Comments on Teaching Plan</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30" name="图片 29"/>
          <p:cNvPicPr>
            <a:picLocks noChangeAspect="1"/>
          </p:cNvPicPr>
          <p:nvPr/>
        </p:nvPicPr>
        <p:blipFill rotWithShape="1">
          <a:blip r:embed="rId2">
            <a:extLst>
              <a:ext uri="{28A0092B-C50C-407E-A947-70E740481C1C}">
                <a14:useLocalDpi xmlns:a14="http://schemas.microsoft.com/office/drawing/2010/main" val="0"/>
              </a:ext>
            </a:extLst>
          </a:blip>
          <a:srcRect l="9286" t="6229" r="1631" b="9100"/>
          <a:stretch>
            <a:fillRect/>
          </a:stretch>
        </p:blipFill>
        <p:spPr>
          <a:xfrm>
            <a:off x="-61225" y="3003181"/>
            <a:ext cx="4203048" cy="3994922"/>
          </a:xfrm>
          <a:prstGeom prst="rect">
            <a:avLst/>
          </a:prstGeom>
        </p:spPr>
      </p:pic>
      <p:pic>
        <p:nvPicPr>
          <p:cNvPr id="59" name="图片 58"/>
          <p:cNvPicPr>
            <a:picLocks noChangeAspect="1"/>
          </p:cNvPicPr>
          <p:nvPr/>
        </p:nvPicPr>
        <p:blipFill rotWithShape="1">
          <a:blip r:embed="rId3">
            <a:extLst>
              <a:ext uri="{28A0092B-C50C-407E-A947-70E740481C1C}">
                <a14:useLocalDpi xmlns:a14="http://schemas.microsoft.com/office/drawing/2010/main" val="0"/>
              </a:ext>
            </a:extLst>
          </a:blip>
          <a:srcRect l="26606" t="10547" r="27226" b="7500"/>
          <a:stretch>
            <a:fillRect/>
          </a:stretch>
        </p:blipFill>
        <p:spPr>
          <a:xfrm>
            <a:off x="10034226" y="4325463"/>
            <a:ext cx="2064219" cy="2587663"/>
          </a:xfrm>
          <a:prstGeom prst="rect">
            <a:avLst/>
          </a:prstGeom>
        </p:spPr>
      </p:pic>
      <p:sp>
        <p:nvSpPr>
          <p:cNvPr id="74" name="任意多边形: 形状 73"/>
          <p:cNvSpPr/>
          <p:nvPr/>
        </p:nvSpPr>
        <p:spPr>
          <a:xfrm rot="6320622">
            <a:off x="11114104" y="3122740"/>
            <a:ext cx="986740" cy="986740"/>
          </a:xfrm>
          <a:custGeom>
            <a:avLst/>
            <a:gdLst>
              <a:gd name="connsiteX0" fmla="*/ 564536 w 1943662"/>
              <a:gd name="connsiteY0" fmla="*/ 1850536 h 1943662"/>
              <a:gd name="connsiteX1" fmla="*/ 1379127 w 1943662"/>
              <a:gd name="connsiteY1" fmla="*/ 1850536 h 1943662"/>
              <a:gd name="connsiteX2" fmla="*/ 1307505 w 1943662"/>
              <a:gd name="connsiteY2" fmla="*/ 1884131 h 1943662"/>
              <a:gd name="connsiteX3" fmla="*/ 971832 w 1943662"/>
              <a:gd name="connsiteY3" fmla="*/ 1943662 h 1943662"/>
              <a:gd name="connsiteX4" fmla="*/ 636158 w 1943662"/>
              <a:gd name="connsiteY4" fmla="*/ 1884131 h 1943662"/>
              <a:gd name="connsiteX5" fmla="*/ 328005 w 1943662"/>
              <a:gd name="connsiteY5" fmla="*/ 1698136 h 1943662"/>
              <a:gd name="connsiteX6" fmla="*/ 1615658 w 1943662"/>
              <a:gd name="connsiteY6" fmla="*/ 1698136 h 1943662"/>
              <a:gd name="connsiteX7" fmla="*/ 1592463 w 1943662"/>
              <a:gd name="connsiteY7" fmla="*/ 1719708 h 1943662"/>
              <a:gd name="connsiteX8" fmla="*/ 1508090 w 1943662"/>
              <a:gd name="connsiteY8" fmla="*/ 1778536 h 1943662"/>
              <a:gd name="connsiteX9" fmla="*/ 435573 w 1943662"/>
              <a:gd name="connsiteY9" fmla="*/ 1778536 h 1943662"/>
              <a:gd name="connsiteX10" fmla="*/ 351200 w 1943662"/>
              <a:gd name="connsiteY10" fmla="*/ 1719708 h 1943662"/>
              <a:gd name="connsiteX11" fmla="*/ 188813 w 1943662"/>
              <a:gd name="connsiteY11" fmla="*/ 1545736 h 1943662"/>
              <a:gd name="connsiteX12" fmla="*/ 1754849 w 1943662"/>
              <a:gd name="connsiteY12" fmla="*/ 1545736 h 1943662"/>
              <a:gd name="connsiteX13" fmla="*/ 1743765 w 1943662"/>
              <a:gd name="connsiteY13" fmla="*/ 1562314 h 1943662"/>
              <a:gd name="connsiteX14" fmla="*/ 1688938 w 1943662"/>
              <a:gd name="connsiteY14" fmla="*/ 1626136 h 1943662"/>
              <a:gd name="connsiteX15" fmla="*/ 254725 w 1943662"/>
              <a:gd name="connsiteY15" fmla="*/ 1626136 h 1943662"/>
              <a:gd name="connsiteX16" fmla="*/ 199898 w 1943662"/>
              <a:gd name="connsiteY16" fmla="*/ 1562314 h 1943662"/>
              <a:gd name="connsiteX17" fmla="*/ 98910 w 1943662"/>
              <a:gd name="connsiteY17" fmla="*/ 1393336 h 1943662"/>
              <a:gd name="connsiteX18" fmla="*/ 1844752 w 1943662"/>
              <a:gd name="connsiteY18" fmla="*/ 1393336 h 1943662"/>
              <a:gd name="connsiteX19" fmla="*/ 1813439 w 1943662"/>
              <a:gd name="connsiteY19" fmla="*/ 1458108 h 1943662"/>
              <a:gd name="connsiteX20" fmla="*/ 1802990 w 1943662"/>
              <a:gd name="connsiteY20" fmla="*/ 1473736 h 1943662"/>
              <a:gd name="connsiteX21" fmla="*/ 140673 w 1943662"/>
              <a:gd name="connsiteY21" fmla="*/ 1473736 h 1943662"/>
              <a:gd name="connsiteX22" fmla="*/ 130223 w 1943662"/>
              <a:gd name="connsiteY22" fmla="*/ 1458108 h 1943662"/>
              <a:gd name="connsiteX23" fmla="*/ 41499 w 1943662"/>
              <a:gd name="connsiteY23" fmla="*/ 1240936 h 1943662"/>
              <a:gd name="connsiteX24" fmla="*/ 1902163 w 1943662"/>
              <a:gd name="connsiteY24" fmla="*/ 1240936 h 1943662"/>
              <a:gd name="connsiteX25" fmla="*/ 1878284 w 1943662"/>
              <a:gd name="connsiteY25" fmla="*/ 1321336 h 1943662"/>
              <a:gd name="connsiteX26" fmla="*/ 65378 w 1943662"/>
              <a:gd name="connsiteY26" fmla="*/ 1321336 h 1943662"/>
              <a:gd name="connsiteX27" fmla="*/ 11765 w 1943662"/>
              <a:gd name="connsiteY27" fmla="*/ 1088536 h 1943662"/>
              <a:gd name="connsiteX28" fmla="*/ 1931897 w 1943662"/>
              <a:gd name="connsiteY28" fmla="*/ 1088536 h 1943662"/>
              <a:gd name="connsiteX29" fmla="*/ 1923918 w 1943662"/>
              <a:gd name="connsiteY29" fmla="*/ 1167689 h 1943662"/>
              <a:gd name="connsiteX30" fmla="*/ 1923548 w 1943662"/>
              <a:gd name="connsiteY30" fmla="*/ 1168936 h 1943662"/>
              <a:gd name="connsiteX31" fmla="*/ 20115 w 1943662"/>
              <a:gd name="connsiteY31" fmla="*/ 1168936 h 1943662"/>
              <a:gd name="connsiteX32" fmla="*/ 19745 w 1943662"/>
              <a:gd name="connsiteY32" fmla="*/ 1167689 h 1943662"/>
              <a:gd name="connsiteX33" fmla="*/ 3038 w 1943662"/>
              <a:gd name="connsiteY33" fmla="*/ 936136 h 1943662"/>
              <a:gd name="connsiteX34" fmla="*/ 1940625 w 1943662"/>
              <a:gd name="connsiteY34" fmla="*/ 936136 h 1943662"/>
              <a:gd name="connsiteX35" fmla="*/ 1943662 w 1943662"/>
              <a:gd name="connsiteY35" fmla="*/ 971831 h 1943662"/>
              <a:gd name="connsiteX36" fmla="*/ 1939155 w 1943662"/>
              <a:gd name="connsiteY36" fmla="*/ 1016536 h 1943662"/>
              <a:gd name="connsiteX37" fmla="*/ 4507 w 1943662"/>
              <a:gd name="connsiteY37" fmla="*/ 1016536 h 1943662"/>
              <a:gd name="connsiteX38" fmla="*/ 0 w 1943662"/>
              <a:gd name="connsiteY38" fmla="*/ 971831 h 1943662"/>
              <a:gd name="connsiteX39" fmla="*/ 19866 w 1943662"/>
              <a:gd name="connsiteY39" fmla="*/ 783736 h 1943662"/>
              <a:gd name="connsiteX40" fmla="*/ 1923796 w 1943662"/>
              <a:gd name="connsiteY40" fmla="*/ 783736 h 1943662"/>
              <a:gd name="connsiteX41" fmla="*/ 1929533 w 1943662"/>
              <a:gd name="connsiteY41" fmla="*/ 805790 h 1943662"/>
              <a:gd name="connsiteX42" fmla="*/ 1934498 w 1943662"/>
              <a:gd name="connsiteY42" fmla="*/ 864136 h 1943662"/>
              <a:gd name="connsiteX43" fmla="*/ 9164 w 1943662"/>
              <a:gd name="connsiteY43" fmla="*/ 864136 h 1943662"/>
              <a:gd name="connsiteX44" fmla="*/ 14129 w 1943662"/>
              <a:gd name="connsiteY44" fmla="*/ 805790 h 1943662"/>
              <a:gd name="connsiteX45" fmla="*/ 62240 w 1943662"/>
              <a:gd name="connsiteY45" fmla="*/ 631336 h 1943662"/>
              <a:gd name="connsiteX46" fmla="*/ 1881422 w 1943662"/>
              <a:gd name="connsiteY46" fmla="*/ 631336 h 1943662"/>
              <a:gd name="connsiteX47" fmla="*/ 1888713 w 1943662"/>
              <a:gd name="connsiteY47" fmla="*/ 648879 h 1943662"/>
              <a:gd name="connsiteX48" fmla="*/ 1905065 w 1943662"/>
              <a:gd name="connsiteY48" fmla="*/ 711736 h 1943662"/>
              <a:gd name="connsiteX49" fmla="*/ 38597 w 1943662"/>
              <a:gd name="connsiteY49" fmla="*/ 711736 h 1943662"/>
              <a:gd name="connsiteX50" fmla="*/ 54950 w 1943662"/>
              <a:gd name="connsiteY50" fmla="*/ 648879 h 1943662"/>
              <a:gd name="connsiteX51" fmla="*/ 136968 w 1943662"/>
              <a:gd name="connsiteY51" fmla="*/ 478936 h 1943662"/>
              <a:gd name="connsiteX52" fmla="*/ 1806694 w 1943662"/>
              <a:gd name="connsiteY52" fmla="*/ 478936 h 1943662"/>
              <a:gd name="connsiteX53" fmla="*/ 1847829 w 1943662"/>
              <a:gd name="connsiteY53" fmla="*/ 550502 h 1943662"/>
              <a:gd name="connsiteX54" fmla="*/ 1851500 w 1943662"/>
              <a:gd name="connsiteY54" fmla="*/ 559336 h 1943662"/>
              <a:gd name="connsiteX55" fmla="*/ 92163 w 1943662"/>
              <a:gd name="connsiteY55" fmla="*/ 559336 h 1943662"/>
              <a:gd name="connsiteX56" fmla="*/ 95834 w 1943662"/>
              <a:gd name="connsiteY56" fmla="*/ 550502 h 1943662"/>
              <a:gd name="connsiteX57" fmla="*/ 250078 w 1943662"/>
              <a:gd name="connsiteY57" fmla="*/ 326536 h 1943662"/>
              <a:gd name="connsiteX58" fmla="*/ 1693584 w 1943662"/>
              <a:gd name="connsiteY58" fmla="*/ 326536 h 1943662"/>
              <a:gd name="connsiteX59" fmla="*/ 1759920 w 1943662"/>
              <a:gd name="connsiteY59" fmla="*/ 406936 h 1943662"/>
              <a:gd name="connsiteX60" fmla="*/ 183742 w 1943662"/>
              <a:gd name="connsiteY60" fmla="*/ 406936 h 1943662"/>
              <a:gd name="connsiteX61" fmla="*/ 418579 w 1943662"/>
              <a:gd name="connsiteY61" fmla="*/ 174136 h 1943662"/>
              <a:gd name="connsiteX62" fmla="*/ 1525084 w 1943662"/>
              <a:gd name="connsiteY62" fmla="*/ 174136 h 1943662"/>
              <a:gd name="connsiteX63" fmla="*/ 1622529 w 1943662"/>
              <a:gd name="connsiteY63" fmla="*/ 254536 h 1943662"/>
              <a:gd name="connsiteX64" fmla="*/ 321133 w 1943662"/>
              <a:gd name="connsiteY64" fmla="*/ 254536 h 1943662"/>
              <a:gd name="connsiteX65" fmla="*/ 971832 w 1943662"/>
              <a:gd name="connsiteY65" fmla="*/ 0 h 1943662"/>
              <a:gd name="connsiteX66" fmla="*/ 1350111 w 1943662"/>
              <a:gd name="connsiteY66" fmla="*/ 76372 h 1943662"/>
              <a:gd name="connsiteX67" fmla="*/ 1403595 w 1943662"/>
              <a:gd name="connsiteY67" fmla="*/ 102136 h 1943662"/>
              <a:gd name="connsiteX68" fmla="*/ 540067 w 1943662"/>
              <a:gd name="connsiteY68" fmla="*/ 102136 h 1943662"/>
              <a:gd name="connsiteX69" fmla="*/ 593551 w 1943662"/>
              <a:gd name="connsiteY69" fmla="*/ 76372 h 1943662"/>
              <a:gd name="connsiteX70" fmla="*/ 971832 w 1943662"/>
              <a:gd name="connsiteY70" fmla="*/ 0 h 1943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943662" h="1943662">
                <a:moveTo>
                  <a:pt x="564536" y="1850536"/>
                </a:moveTo>
                <a:lnTo>
                  <a:pt x="1379127" y="1850536"/>
                </a:lnTo>
                <a:lnTo>
                  <a:pt x="1307505" y="1884131"/>
                </a:lnTo>
                <a:cubicBezTo>
                  <a:pt x="1202886" y="1922638"/>
                  <a:pt x="1089814" y="1943662"/>
                  <a:pt x="971832" y="1943662"/>
                </a:cubicBezTo>
                <a:cubicBezTo>
                  <a:pt x="853849" y="1943662"/>
                  <a:pt x="740777" y="1922638"/>
                  <a:pt x="636158" y="1884131"/>
                </a:cubicBezTo>
                <a:close/>
                <a:moveTo>
                  <a:pt x="328005" y="1698136"/>
                </a:moveTo>
                <a:lnTo>
                  <a:pt x="1615658" y="1698136"/>
                </a:lnTo>
                <a:lnTo>
                  <a:pt x="1592463" y="1719708"/>
                </a:lnTo>
                <a:lnTo>
                  <a:pt x="1508090" y="1778536"/>
                </a:lnTo>
                <a:lnTo>
                  <a:pt x="435573" y="1778536"/>
                </a:lnTo>
                <a:lnTo>
                  <a:pt x="351200" y="1719708"/>
                </a:lnTo>
                <a:close/>
                <a:moveTo>
                  <a:pt x="188813" y="1545736"/>
                </a:moveTo>
                <a:lnTo>
                  <a:pt x="1754849" y="1545736"/>
                </a:lnTo>
                <a:lnTo>
                  <a:pt x="1743765" y="1562314"/>
                </a:lnTo>
                <a:lnTo>
                  <a:pt x="1688938" y="1626136"/>
                </a:lnTo>
                <a:lnTo>
                  <a:pt x="254725" y="1626136"/>
                </a:lnTo>
                <a:lnTo>
                  <a:pt x="199898" y="1562314"/>
                </a:lnTo>
                <a:close/>
                <a:moveTo>
                  <a:pt x="98910" y="1393336"/>
                </a:moveTo>
                <a:lnTo>
                  <a:pt x="1844752" y="1393336"/>
                </a:lnTo>
                <a:lnTo>
                  <a:pt x="1813439" y="1458108"/>
                </a:lnTo>
                <a:lnTo>
                  <a:pt x="1802990" y="1473736"/>
                </a:lnTo>
                <a:lnTo>
                  <a:pt x="140673" y="1473736"/>
                </a:lnTo>
                <a:lnTo>
                  <a:pt x="130223" y="1458108"/>
                </a:lnTo>
                <a:close/>
                <a:moveTo>
                  <a:pt x="41499" y="1240936"/>
                </a:moveTo>
                <a:lnTo>
                  <a:pt x="1902163" y="1240936"/>
                </a:lnTo>
                <a:lnTo>
                  <a:pt x="1878284" y="1321336"/>
                </a:lnTo>
                <a:lnTo>
                  <a:pt x="65378" y="1321336"/>
                </a:lnTo>
                <a:close/>
                <a:moveTo>
                  <a:pt x="11765" y="1088536"/>
                </a:moveTo>
                <a:lnTo>
                  <a:pt x="1931897" y="1088536"/>
                </a:lnTo>
                <a:lnTo>
                  <a:pt x="1923918" y="1167689"/>
                </a:lnTo>
                <a:lnTo>
                  <a:pt x="1923548" y="1168936"/>
                </a:lnTo>
                <a:lnTo>
                  <a:pt x="20115" y="1168936"/>
                </a:lnTo>
                <a:lnTo>
                  <a:pt x="19745" y="1167689"/>
                </a:lnTo>
                <a:close/>
                <a:moveTo>
                  <a:pt x="3038" y="936136"/>
                </a:moveTo>
                <a:lnTo>
                  <a:pt x="1940625" y="936136"/>
                </a:lnTo>
                <a:lnTo>
                  <a:pt x="1943662" y="971831"/>
                </a:lnTo>
                <a:lnTo>
                  <a:pt x="1939155" y="1016536"/>
                </a:lnTo>
                <a:lnTo>
                  <a:pt x="4507" y="1016536"/>
                </a:lnTo>
                <a:lnTo>
                  <a:pt x="0" y="971831"/>
                </a:lnTo>
                <a:close/>
                <a:moveTo>
                  <a:pt x="19866" y="783736"/>
                </a:moveTo>
                <a:lnTo>
                  <a:pt x="1923796" y="783736"/>
                </a:lnTo>
                <a:lnTo>
                  <a:pt x="1929533" y="805790"/>
                </a:lnTo>
                <a:lnTo>
                  <a:pt x="1934498" y="864136"/>
                </a:lnTo>
                <a:lnTo>
                  <a:pt x="9164" y="864136"/>
                </a:lnTo>
                <a:lnTo>
                  <a:pt x="14129" y="805790"/>
                </a:lnTo>
                <a:close/>
                <a:moveTo>
                  <a:pt x="62240" y="631336"/>
                </a:moveTo>
                <a:lnTo>
                  <a:pt x="1881422" y="631336"/>
                </a:lnTo>
                <a:lnTo>
                  <a:pt x="1888713" y="648879"/>
                </a:lnTo>
                <a:lnTo>
                  <a:pt x="1905065" y="711736"/>
                </a:lnTo>
                <a:lnTo>
                  <a:pt x="38597" y="711736"/>
                </a:lnTo>
                <a:lnTo>
                  <a:pt x="54950" y="648879"/>
                </a:lnTo>
                <a:close/>
                <a:moveTo>
                  <a:pt x="136968" y="478936"/>
                </a:moveTo>
                <a:lnTo>
                  <a:pt x="1806694" y="478936"/>
                </a:lnTo>
                <a:lnTo>
                  <a:pt x="1847829" y="550502"/>
                </a:lnTo>
                <a:lnTo>
                  <a:pt x="1851500" y="559336"/>
                </a:lnTo>
                <a:lnTo>
                  <a:pt x="92163" y="559336"/>
                </a:lnTo>
                <a:lnTo>
                  <a:pt x="95834" y="550502"/>
                </a:lnTo>
                <a:close/>
                <a:moveTo>
                  <a:pt x="250078" y="326536"/>
                </a:moveTo>
                <a:lnTo>
                  <a:pt x="1693584" y="326536"/>
                </a:lnTo>
                <a:lnTo>
                  <a:pt x="1759920" y="406936"/>
                </a:lnTo>
                <a:lnTo>
                  <a:pt x="183742" y="406936"/>
                </a:lnTo>
                <a:close/>
                <a:moveTo>
                  <a:pt x="418579" y="174136"/>
                </a:moveTo>
                <a:lnTo>
                  <a:pt x="1525084" y="174136"/>
                </a:lnTo>
                <a:lnTo>
                  <a:pt x="1622529" y="254536"/>
                </a:lnTo>
                <a:lnTo>
                  <a:pt x="321133" y="254536"/>
                </a:lnTo>
                <a:close/>
                <a:moveTo>
                  <a:pt x="971832" y="0"/>
                </a:moveTo>
                <a:cubicBezTo>
                  <a:pt x="1106013" y="0"/>
                  <a:pt x="1233843" y="27194"/>
                  <a:pt x="1350111" y="76372"/>
                </a:cubicBezTo>
                <a:lnTo>
                  <a:pt x="1403595" y="102136"/>
                </a:lnTo>
                <a:lnTo>
                  <a:pt x="540067" y="102136"/>
                </a:lnTo>
                <a:lnTo>
                  <a:pt x="593551" y="76372"/>
                </a:lnTo>
                <a:cubicBezTo>
                  <a:pt x="709819" y="27194"/>
                  <a:pt x="837650" y="0"/>
                  <a:pt x="971832" y="0"/>
                </a:cubicBezTo>
                <a:close/>
              </a:path>
            </a:pathLst>
          </a:custGeom>
          <a:solidFill>
            <a:srgbClr val="168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3913996" y="6447819"/>
            <a:ext cx="6854013" cy="430887"/>
          </a:xfrm>
          <a:prstGeom prst="rect">
            <a:avLst/>
          </a:prstGeom>
        </p:spPr>
        <p:txBody>
          <a:bodyPr wrap="square">
            <a:spAutoFit/>
          </a:bodyPr>
          <a:lstStyle/>
          <a:p>
            <a:pPr algn="dist"/>
            <a:r>
              <a:rPr lang="en-US" altLang="zh-CN" sz="2200" b="1" dirty="0">
                <a:ln w="9525" cmpd="sng">
                  <a:noFill/>
                  <a:round/>
                </a:ln>
                <a:solidFill>
                  <a:schemeClr val="bg1"/>
                </a:solidFill>
                <a:latin typeface="字体视界-小妖精字体" panose="02000500000000000000" pitchFamily="2" charset="-122"/>
                <a:ea typeface="字体视界-小妖精字体" panose="02000500000000000000" pitchFamily="2" charset="-122"/>
              </a:rPr>
              <a:t>ABCDEFGHIJKLMNHIJKLMNOPQRSTUVWXYZ</a:t>
            </a:r>
            <a:endParaRPr lang="zh-CN" altLang="en-US" sz="2200" b="1" dirty="0">
              <a:ln w="9525" cmpd="sng">
                <a:noFill/>
                <a:round/>
              </a:ln>
              <a:solidFill>
                <a:schemeClr val="bg1"/>
              </a:solidFill>
              <a:latin typeface="字体视界-小妖精字体" panose="02000500000000000000" pitchFamily="2" charset="-122"/>
              <a:ea typeface="字体视界-小妖精字体" panose="02000500000000000000" pitchFamily="2" charset="-122"/>
            </a:endParaRPr>
          </a:p>
        </p:txBody>
      </p:sp>
      <p:pic>
        <p:nvPicPr>
          <p:cNvPr id="76" name="图片 7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09637" flipH="1">
            <a:off x="1807199" y="74195"/>
            <a:ext cx="2304000" cy="1920000"/>
          </a:xfrm>
          <a:prstGeom prst="rect">
            <a:avLst/>
          </a:prstGeom>
        </p:spPr>
      </p:pic>
      <p:sp>
        <p:nvSpPr>
          <p:cNvPr id="2" name="文本框 1"/>
          <p:cNvSpPr txBox="1"/>
          <p:nvPr/>
        </p:nvSpPr>
        <p:spPr>
          <a:xfrm>
            <a:off x="3914140" y="3028950"/>
            <a:ext cx="5118100" cy="1322070"/>
          </a:xfrm>
          <a:prstGeom prst="rect">
            <a:avLst/>
          </a:prstGeom>
          <a:noFill/>
        </p:spPr>
        <p:txBody>
          <a:bodyPr wrap="square" rtlCol="0">
            <a:spAutoFit/>
          </a:bodyPr>
          <a:p>
            <a:r>
              <a:rPr lang="zh-CN" altLang="en-US" sz="8000" b="1" dirty="0">
                <a:ln w="9525" cmpd="sng">
                  <a:noFill/>
                  <a:round/>
                </a:ln>
                <a:solidFill>
                  <a:srgbClr val="5CC5EF"/>
                </a:solidFill>
                <a:effectLst>
                  <a:outerShdw blurRad="50800" dist="38100" dir="2700000" algn="tl" rotWithShape="0">
                    <a:prstClr val="black">
                      <a:alpha val="10000"/>
                    </a:prstClr>
                  </a:outerShdw>
                </a:effectLst>
                <a:latin typeface="字体视界-遇见字体" panose="02010601030101010101" pitchFamily="2" charset="-122"/>
                <a:ea typeface="字体视界-遇见字体" panose="02010601030101010101" pitchFamily="2" charset="-122"/>
              </a:rPr>
              <a:t>thanks</a:t>
            </a:r>
            <a:endParaRPr lang="zh-CN" altLang="en-US" sz="8000" b="1" dirty="0">
              <a:ln w="9525" cmpd="sng">
                <a:noFill/>
                <a:round/>
              </a:ln>
              <a:solidFill>
                <a:srgbClr val="5CC5EF"/>
              </a:solidFill>
              <a:effectLst>
                <a:outerShdw blurRad="50800" dist="38100" dir="2700000" algn="tl" rotWithShape="0">
                  <a:prstClr val="black">
                    <a:alpha val="10000"/>
                  </a:prstClr>
                </a:outerShdw>
              </a:effectLst>
              <a:latin typeface="字体视界-遇见字体" panose="02010601030101010101" pitchFamily="2" charset="-122"/>
              <a:ea typeface="字体视界-遇见字体" panose="02010601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up)">
                                      <p:cBhvr>
                                        <p:cTn id="7" dur="750"/>
                                        <p:tgtEl>
                                          <p:spTgt spid="40"/>
                                        </p:tgtEl>
                                      </p:cBhvr>
                                    </p:animEffect>
                                  </p:childTnLst>
                                </p:cTn>
                              </p:par>
                              <p:par>
                                <p:cTn id="8" presetID="42"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750"/>
                                        <p:tgtEl>
                                          <p:spTgt spid="25"/>
                                        </p:tgtEl>
                                      </p:cBhvr>
                                    </p:animEffect>
                                    <p:anim calcmode="lin" valueType="num">
                                      <p:cBhvr>
                                        <p:cTn id="11" dur="750" fill="hold"/>
                                        <p:tgtEl>
                                          <p:spTgt spid="25"/>
                                        </p:tgtEl>
                                        <p:attrNameLst>
                                          <p:attrName>ppt_x</p:attrName>
                                        </p:attrNameLst>
                                      </p:cBhvr>
                                      <p:tavLst>
                                        <p:tav tm="0">
                                          <p:val>
                                            <p:strVal val="#ppt_x"/>
                                          </p:val>
                                        </p:tav>
                                        <p:tav tm="100000">
                                          <p:val>
                                            <p:strVal val="#ppt_x"/>
                                          </p:val>
                                        </p:tav>
                                      </p:tavLst>
                                    </p:anim>
                                    <p:anim calcmode="lin" valueType="num">
                                      <p:cBhvr>
                                        <p:cTn id="12" dur="750" fill="hold"/>
                                        <p:tgtEl>
                                          <p:spTgt spid="25"/>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down)">
                                      <p:cBhvr>
                                        <p:cTn id="16" dur="750"/>
                                        <p:tgtEl>
                                          <p:spTgt spid="30"/>
                                        </p:tgtEl>
                                      </p:cBhvr>
                                    </p:animEffect>
                                  </p:childTnLst>
                                </p:cTn>
                              </p:par>
                              <p:par>
                                <p:cTn id="17" presetID="22" presetClass="entr" presetSubtype="4" fill="hold" nodeType="with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wipe(down)">
                                      <p:cBhvr>
                                        <p:cTn id="19" dur="750"/>
                                        <p:tgtEl>
                                          <p:spTgt spid="59"/>
                                        </p:tgtEl>
                                      </p:cBhvr>
                                    </p:animEffect>
                                  </p:childTnLst>
                                </p:cTn>
                              </p:par>
                            </p:childTnLst>
                          </p:cTn>
                        </p:par>
                        <p:par>
                          <p:cTn id="20" fill="hold">
                            <p:stCondLst>
                              <p:cond delay="2000"/>
                            </p:stCondLst>
                            <p:childTnLst>
                              <p:par>
                                <p:cTn id="21" presetID="2" presetClass="entr" presetSubtype="12" fill="hold" nodeType="afterEffect">
                                  <p:stCondLst>
                                    <p:cond delay="0"/>
                                  </p:stCondLst>
                                  <p:childTnLst>
                                    <p:set>
                                      <p:cBhvr>
                                        <p:cTn id="22" dur="1" fill="hold">
                                          <p:stCondLst>
                                            <p:cond delay="0"/>
                                          </p:stCondLst>
                                        </p:cTn>
                                        <p:tgtEl>
                                          <p:spTgt spid="76"/>
                                        </p:tgtEl>
                                        <p:attrNameLst>
                                          <p:attrName>style.visibility</p:attrName>
                                        </p:attrNameLst>
                                      </p:cBhvr>
                                      <p:to>
                                        <p:strVal val="visible"/>
                                      </p:to>
                                    </p:set>
                                    <p:anim calcmode="lin" valueType="num">
                                      <p:cBhvr additive="base">
                                        <p:cTn id="23" dur="750" fill="hold"/>
                                        <p:tgtEl>
                                          <p:spTgt spid="76"/>
                                        </p:tgtEl>
                                        <p:attrNameLst>
                                          <p:attrName>ppt_x</p:attrName>
                                        </p:attrNameLst>
                                      </p:cBhvr>
                                      <p:tavLst>
                                        <p:tav tm="0">
                                          <p:val>
                                            <p:strVal val="0-#ppt_w/2"/>
                                          </p:val>
                                        </p:tav>
                                        <p:tav tm="100000">
                                          <p:val>
                                            <p:strVal val="#ppt_x"/>
                                          </p:val>
                                        </p:tav>
                                      </p:tavLst>
                                    </p:anim>
                                    <p:anim calcmode="lin" valueType="num">
                                      <p:cBhvr additive="base">
                                        <p:cTn id="24" dur="750" fill="hold"/>
                                        <p:tgtEl>
                                          <p:spTgt spid="76"/>
                                        </p:tgtEl>
                                        <p:attrNameLst>
                                          <p:attrName>ppt_y</p:attrName>
                                        </p:attrNameLst>
                                      </p:cBhvr>
                                      <p:tavLst>
                                        <p:tav tm="0">
                                          <p:val>
                                            <p:strVal val="1+#ppt_h/2"/>
                                          </p:val>
                                        </p:tav>
                                        <p:tav tm="100000">
                                          <p:val>
                                            <p:strVal val="#ppt_y"/>
                                          </p:val>
                                        </p:tav>
                                      </p:tavLst>
                                    </p:anim>
                                  </p:childTnLst>
                                </p:cTn>
                              </p:par>
                            </p:childTnLst>
                          </p:cTn>
                        </p:par>
                        <p:par>
                          <p:cTn id="25" fill="hold">
                            <p:stCondLst>
                              <p:cond delay="3000"/>
                            </p:stCondLst>
                            <p:childTnLst>
                              <p:par>
                                <p:cTn id="26" presetID="16" presetClass="entr" presetSubtype="21"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barn(inVertical)">
                                      <p:cBhvr>
                                        <p:cTn id="28" dur="750"/>
                                        <p:tgtEl>
                                          <p:spTgt spid="47"/>
                                        </p:tgtEl>
                                      </p:cBhvr>
                                    </p:animEffect>
                                  </p:childTnLst>
                                </p:cTn>
                              </p:par>
                            </p:childTnLst>
                          </p:cTn>
                        </p:par>
                        <p:par>
                          <p:cTn id="29" fill="hold">
                            <p:stCondLst>
                              <p:cond delay="4000"/>
                            </p:stCondLst>
                            <p:childTnLst>
                              <p:par>
                                <p:cTn id="30" presetID="49" presetClass="entr" presetSubtype="0" decel="100000" fill="hold" grpId="0" nodeType="afterEffect">
                                  <p:stCondLst>
                                    <p:cond delay="0"/>
                                  </p:stCondLst>
                                  <p:iterate type="lt">
                                    <p:tmPct val="10000"/>
                                  </p:iterate>
                                  <p:childTnLst>
                                    <p:set>
                                      <p:cBhvr>
                                        <p:cTn id="31" dur="1" fill="hold">
                                          <p:stCondLst>
                                            <p:cond delay="0"/>
                                          </p:stCondLst>
                                        </p:cTn>
                                        <p:tgtEl>
                                          <p:spTgt spid="41"/>
                                        </p:tgtEl>
                                        <p:attrNameLst>
                                          <p:attrName>style.visibility</p:attrName>
                                        </p:attrNameLst>
                                      </p:cBhvr>
                                      <p:to>
                                        <p:strVal val="visible"/>
                                      </p:to>
                                    </p:set>
                                    <p:anim calcmode="lin" valueType="num">
                                      <p:cBhvr>
                                        <p:cTn id="32" dur="750" fill="hold"/>
                                        <p:tgtEl>
                                          <p:spTgt spid="41"/>
                                        </p:tgtEl>
                                        <p:attrNameLst>
                                          <p:attrName>ppt_w</p:attrName>
                                        </p:attrNameLst>
                                      </p:cBhvr>
                                      <p:tavLst>
                                        <p:tav tm="0">
                                          <p:val>
                                            <p:fltVal val="0"/>
                                          </p:val>
                                        </p:tav>
                                        <p:tav tm="100000">
                                          <p:val>
                                            <p:strVal val="#ppt_w"/>
                                          </p:val>
                                        </p:tav>
                                      </p:tavLst>
                                    </p:anim>
                                    <p:anim calcmode="lin" valueType="num">
                                      <p:cBhvr>
                                        <p:cTn id="33" dur="750" fill="hold"/>
                                        <p:tgtEl>
                                          <p:spTgt spid="41"/>
                                        </p:tgtEl>
                                        <p:attrNameLst>
                                          <p:attrName>ppt_h</p:attrName>
                                        </p:attrNameLst>
                                      </p:cBhvr>
                                      <p:tavLst>
                                        <p:tav tm="0">
                                          <p:val>
                                            <p:fltVal val="0"/>
                                          </p:val>
                                        </p:tav>
                                        <p:tav tm="100000">
                                          <p:val>
                                            <p:strVal val="#ppt_h"/>
                                          </p:val>
                                        </p:tav>
                                      </p:tavLst>
                                    </p:anim>
                                    <p:anim calcmode="lin" valueType="num">
                                      <p:cBhvr>
                                        <p:cTn id="34" dur="750" fill="hold"/>
                                        <p:tgtEl>
                                          <p:spTgt spid="41"/>
                                        </p:tgtEl>
                                        <p:attrNameLst>
                                          <p:attrName>style.rotation</p:attrName>
                                        </p:attrNameLst>
                                      </p:cBhvr>
                                      <p:tavLst>
                                        <p:tav tm="0">
                                          <p:val>
                                            <p:fltVal val="360"/>
                                          </p:val>
                                        </p:tav>
                                        <p:tav tm="100000">
                                          <p:val>
                                            <p:fltVal val="0"/>
                                          </p:val>
                                        </p:tav>
                                      </p:tavLst>
                                    </p:anim>
                                    <p:animEffect transition="in" filter="fade">
                                      <p:cBhvr>
                                        <p:cTn id="35" dur="750"/>
                                        <p:tgtEl>
                                          <p:spTgt spid="41"/>
                                        </p:tgtEl>
                                      </p:cBhvr>
                                    </p:animEffect>
                                  </p:childTnLst>
                                </p:cTn>
                              </p:par>
                              <p:par>
                                <p:cTn id="36" presetID="42" presetClass="entr" presetSubtype="0" fill="hold"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0"/>
                                        <p:tgtEl>
                                          <p:spTgt spid="32"/>
                                        </p:tgtEl>
                                      </p:cBhvr>
                                    </p:animEffect>
                                    <p:anim calcmode="lin" valueType="num">
                                      <p:cBhvr>
                                        <p:cTn id="39" dur="1000" fill="hold"/>
                                        <p:tgtEl>
                                          <p:spTgt spid="32"/>
                                        </p:tgtEl>
                                        <p:attrNameLst>
                                          <p:attrName>ppt_x</p:attrName>
                                        </p:attrNameLst>
                                      </p:cBhvr>
                                      <p:tavLst>
                                        <p:tav tm="0">
                                          <p:val>
                                            <p:strVal val="#ppt_x"/>
                                          </p:val>
                                        </p:tav>
                                        <p:tav tm="100000">
                                          <p:val>
                                            <p:strVal val="#ppt_x"/>
                                          </p:val>
                                        </p:tav>
                                      </p:tavLst>
                                    </p:anim>
                                    <p:anim calcmode="lin" valueType="num">
                                      <p:cBhvr>
                                        <p:cTn id="40" dur="1000" fill="hold"/>
                                        <p:tgtEl>
                                          <p:spTgt spid="32"/>
                                        </p:tgtEl>
                                        <p:attrNameLst>
                                          <p:attrName>ppt_y</p:attrName>
                                        </p:attrNameLst>
                                      </p:cBhvr>
                                      <p:tavLst>
                                        <p:tav tm="0">
                                          <p:val>
                                            <p:strVal val="#ppt_y+.1"/>
                                          </p:val>
                                        </p:tav>
                                        <p:tav tm="100000">
                                          <p:val>
                                            <p:strVal val="#ppt_y"/>
                                          </p:val>
                                        </p:tav>
                                      </p:tavLst>
                                    </p:anim>
                                  </p:childTnLst>
                                </p:cTn>
                              </p:par>
                              <p:par>
                                <p:cTn id="41" presetID="38" presetClass="entr" presetSubtype="0" accel="50000" fill="hold" grpId="0" nodeType="withEffect">
                                  <p:stCondLst>
                                    <p:cond delay="1000"/>
                                  </p:stCondLst>
                                  <p:iterate type="lt">
                                    <p:tmPct val="6000"/>
                                  </p:iterate>
                                  <p:childTnLst>
                                    <p:set>
                                      <p:cBhvr>
                                        <p:cTn id="42" dur="1" fill="hold">
                                          <p:stCondLst>
                                            <p:cond delay="0"/>
                                          </p:stCondLst>
                                        </p:cTn>
                                        <p:tgtEl>
                                          <p:spTgt spid="75"/>
                                        </p:tgtEl>
                                        <p:attrNameLst>
                                          <p:attrName>style.visibility</p:attrName>
                                        </p:attrNameLst>
                                      </p:cBhvr>
                                      <p:to>
                                        <p:strVal val="visible"/>
                                      </p:to>
                                    </p:set>
                                    <p:set>
                                      <p:cBhvr>
                                        <p:cTn id="43" dur="455" fill="hold">
                                          <p:stCondLst>
                                            <p:cond delay="0"/>
                                          </p:stCondLst>
                                        </p:cTn>
                                        <p:tgtEl>
                                          <p:spTgt spid="75"/>
                                        </p:tgtEl>
                                        <p:attrNameLst>
                                          <p:attrName>style.rotation</p:attrName>
                                        </p:attrNameLst>
                                      </p:cBhvr>
                                      <p:to>
                                        <p:strVal val="-45.0"/>
                                      </p:to>
                                    </p:set>
                                    <p:anim calcmode="lin" valueType="num">
                                      <p:cBhvr>
                                        <p:cTn id="44" dur="455" fill="hold">
                                          <p:stCondLst>
                                            <p:cond delay="455"/>
                                          </p:stCondLst>
                                        </p:cTn>
                                        <p:tgtEl>
                                          <p:spTgt spid="75"/>
                                        </p:tgtEl>
                                        <p:attrNameLst>
                                          <p:attrName>style.rotation</p:attrName>
                                        </p:attrNameLst>
                                      </p:cBhvr>
                                      <p:tavLst>
                                        <p:tav tm="0">
                                          <p:val>
                                            <p:fltVal val="-45"/>
                                          </p:val>
                                        </p:tav>
                                        <p:tav tm="69900">
                                          <p:val>
                                            <p:fltVal val="45"/>
                                          </p:val>
                                        </p:tav>
                                        <p:tav tm="100000">
                                          <p:val>
                                            <p:fltVal val="0"/>
                                          </p:val>
                                        </p:tav>
                                      </p:tavLst>
                                    </p:anim>
                                    <p:anim calcmode="lin" valueType="num">
                                      <p:cBhvr>
                                        <p:cTn id="45" dur="455" fill="hold">
                                          <p:stCondLst>
                                            <p:cond delay="0"/>
                                          </p:stCondLst>
                                        </p:cTn>
                                        <p:tgtEl>
                                          <p:spTgt spid="75"/>
                                        </p:tgtEl>
                                        <p:attrNameLst>
                                          <p:attrName>ppt_y</p:attrName>
                                        </p:attrNameLst>
                                      </p:cBhvr>
                                      <p:tavLst>
                                        <p:tav tm="0">
                                          <p:val>
                                            <p:strVal val="#ppt_y-1"/>
                                          </p:val>
                                        </p:tav>
                                        <p:tav tm="100000">
                                          <p:val>
                                            <p:strVal val="#ppt_y-(0.354*#ppt_w-0.172*#ppt_h)"/>
                                          </p:val>
                                        </p:tav>
                                      </p:tavLst>
                                    </p:anim>
                                    <p:anim calcmode="lin" valueType="num">
                                      <p:cBhvr>
                                        <p:cTn id="46" dur="156" decel="50000" autoRev="1" fill="hold">
                                          <p:stCondLst>
                                            <p:cond delay="455"/>
                                          </p:stCondLst>
                                        </p:cTn>
                                        <p:tgtEl>
                                          <p:spTgt spid="75"/>
                                        </p:tgtEl>
                                        <p:attrNameLst>
                                          <p:attrName>ppt_y</p:attrName>
                                        </p:attrNameLst>
                                      </p:cBhvr>
                                      <p:tavLst>
                                        <p:tav tm="0">
                                          <p:val>
                                            <p:strVal val="#ppt_y-(0.354*#ppt_w-0.172*#ppt_h)"/>
                                          </p:val>
                                        </p:tav>
                                        <p:tav tm="100000">
                                          <p:val>
                                            <p:strVal val="#ppt_y-(0.354*#ppt_w-0.172*#ppt_h)-#ppt_h/2"/>
                                          </p:val>
                                        </p:tav>
                                      </p:tavLst>
                                    </p:anim>
                                    <p:anim calcmode="lin" valueType="num">
                                      <p:cBhvr>
                                        <p:cTn id="47" dur="136" fill="hold">
                                          <p:stCondLst>
                                            <p:cond delay="864"/>
                                          </p:stCondLst>
                                        </p:cTn>
                                        <p:tgtEl>
                                          <p:spTgt spid="75"/>
                                        </p:tgtEl>
                                        <p:attrNameLst>
                                          <p:attrName>ppt_y</p:attrName>
                                        </p:attrNameLst>
                                      </p:cBhvr>
                                      <p:tavLst>
                                        <p:tav tm="0">
                                          <p:val>
                                            <p:strVal val="#ppt_y-(0.354*#ppt_w-0.172*#ppt_h)"/>
                                          </p:val>
                                        </p:tav>
                                        <p:tav tm="100000">
                                          <p:val>
                                            <p:strVal val="#ppt_y"/>
                                          </p:val>
                                        </p:tav>
                                      </p:tavLst>
                                    </p:anim>
                                  </p:childTnLst>
                                </p:cTn>
                              </p:par>
                              <p:par>
                                <p:cTn id="48" presetID="53" presetClass="entr" presetSubtype="16" fill="hold" grpId="0" nodeType="withEffect">
                                  <p:stCondLst>
                                    <p:cond delay="2000"/>
                                  </p:stCondLst>
                                  <p:childTnLst>
                                    <p:set>
                                      <p:cBhvr>
                                        <p:cTn id="49" dur="1" fill="hold">
                                          <p:stCondLst>
                                            <p:cond delay="0"/>
                                          </p:stCondLst>
                                        </p:cTn>
                                        <p:tgtEl>
                                          <p:spTgt spid="73"/>
                                        </p:tgtEl>
                                        <p:attrNameLst>
                                          <p:attrName>style.visibility</p:attrName>
                                        </p:attrNameLst>
                                      </p:cBhvr>
                                      <p:to>
                                        <p:strVal val="visible"/>
                                      </p:to>
                                    </p:set>
                                    <p:anim calcmode="lin" valueType="num">
                                      <p:cBhvr>
                                        <p:cTn id="50" dur="750" fill="hold"/>
                                        <p:tgtEl>
                                          <p:spTgt spid="73"/>
                                        </p:tgtEl>
                                        <p:attrNameLst>
                                          <p:attrName>ppt_w</p:attrName>
                                        </p:attrNameLst>
                                      </p:cBhvr>
                                      <p:tavLst>
                                        <p:tav tm="0">
                                          <p:val>
                                            <p:fltVal val="0"/>
                                          </p:val>
                                        </p:tav>
                                        <p:tav tm="100000">
                                          <p:val>
                                            <p:strVal val="#ppt_w"/>
                                          </p:val>
                                        </p:tav>
                                      </p:tavLst>
                                    </p:anim>
                                    <p:anim calcmode="lin" valueType="num">
                                      <p:cBhvr>
                                        <p:cTn id="51" dur="750" fill="hold"/>
                                        <p:tgtEl>
                                          <p:spTgt spid="73"/>
                                        </p:tgtEl>
                                        <p:attrNameLst>
                                          <p:attrName>ppt_h</p:attrName>
                                        </p:attrNameLst>
                                      </p:cBhvr>
                                      <p:tavLst>
                                        <p:tav tm="0">
                                          <p:val>
                                            <p:fltVal val="0"/>
                                          </p:val>
                                        </p:tav>
                                        <p:tav tm="100000">
                                          <p:val>
                                            <p:strVal val="#ppt_h"/>
                                          </p:val>
                                        </p:tav>
                                      </p:tavLst>
                                    </p:anim>
                                    <p:animEffect transition="in" filter="fade">
                                      <p:cBhvr>
                                        <p:cTn id="52" dur="750"/>
                                        <p:tgtEl>
                                          <p:spTgt spid="73"/>
                                        </p:tgtEl>
                                      </p:cBhvr>
                                    </p:animEffect>
                                  </p:childTnLst>
                                </p:cTn>
                              </p:par>
                              <p:par>
                                <p:cTn id="53" presetID="53" presetClass="entr" presetSubtype="16" fill="hold" grpId="0" nodeType="withEffect">
                                  <p:stCondLst>
                                    <p:cond delay="2000"/>
                                  </p:stCondLst>
                                  <p:childTnLst>
                                    <p:set>
                                      <p:cBhvr>
                                        <p:cTn id="54" dur="1" fill="hold">
                                          <p:stCondLst>
                                            <p:cond delay="0"/>
                                          </p:stCondLst>
                                        </p:cTn>
                                        <p:tgtEl>
                                          <p:spTgt spid="74"/>
                                        </p:tgtEl>
                                        <p:attrNameLst>
                                          <p:attrName>style.visibility</p:attrName>
                                        </p:attrNameLst>
                                      </p:cBhvr>
                                      <p:to>
                                        <p:strVal val="visible"/>
                                      </p:to>
                                    </p:set>
                                    <p:anim calcmode="lin" valueType="num">
                                      <p:cBhvr>
                                        <p:cTn id="55" dur="750" fill="hold"/>
                                        <p:tgtEl>
                                          <p:spTgt spid="74"/>
                                        </p:tgtEl>
                                        <p:attrNameLst>
                                          <p:attrName>ppt_w</p:attrName>
                                        </p:attrNameLst>
                                      </p:cBhvr>
                                      <p:tavLst>
                                        <p:tav tm="0">
                                          <p:val>
                                            <p:fltVal val="0"/>
                                          </p:val>
                                        </p:tav>
                                        <p:tav tm="100000">
                                          <p:val>
                                            <p:strVal val="#ppt_w"/>
                                          </p:val>
                                        </p:tav>
                                      </p:tavLst>
                                    </p:anim>
                                    <p:anim calcmode="lin" valueType="num">
                                      <p:cBhvr>
                                        <p:cTn id="56" dur="750" fill="hold"/>
                                        <p:tgtEl>
                                          <p:spTgt spid="74"/>
                                        </p:tgtEl>
                                        <p:attrNameLst>
                                          <p:attrName>ppt_h</p:attrName>
                                        </p:attrNameLst>
                                      </p:cBhvr>
                                      <p:tavLst>
                                        <p:tav tm="0">
                                          <p:val>
                                            <p:fltVal val="0"/>
                                          </p:val>
                                        </p:tav>
                                        <p:tav tm="100000">
                                          <p:val>
                                            <p:strVal val="#ppt_h"/>
                                          </p:val>
                                        </p:tav>
                                      </p:tavLst>
                                    </p:anim>
                                    <p:animEffect transition="in" filter="fade">
                                      <p:cBhvr>
                                        <p:cTn id="57" dur="75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41" grpId="0"/>
      <p:bldP spid="47" grpId="0" animBg="1"/>
      <p:bldP spid="74" grpId="0" animBg="1"/>
      <p:bldP spid="75" grpId="0"/>
    </p:bld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MEDIACOVER_FLAG" val="1"/>
  <p:tag name="KSO_WM_UNIT_MEDIACOVER_BTN_STATE" val="1"/>
  <p:tag name="KSO_WM_UNIT_MEDIACOVER_BTNRECT" val="0*0*0*0"/>
</p:tagLst>
</file>

<file path=ppt/tags/tag6.xml><?xml version="1.0" encoding="utf-8"?>
<p:tagLst xmlns:p="http://schemas.openxmlformats.org/presentationml/2006/main">
  <p:tag name="TABLE_ENDDRAG_ORIGIN_RECT" val="815*313"/>
  <p:tag name="TABLE_ENDDRAG_RECT" val="80*155*815*313"/>
  <p:tag name="KSO_WM_UNIT_TABLE_BEAUTIFY" val="smartTable{83180214-38b9-4a10-bcf4-80f496db4067}"/>
</p:tagLst>
</file>

<file path=ppt/tags/tag7.xml><?xml version="1.0" encoding="utf-8"?>
<p:tagLst xmlns:p="http://schemas.openxmlformats.org/presentationml/2006/main">
  <p:tag name="TABLE_ENDDRAG_ORIGIN_RECT" val="795*198"/>
  <p:tag name="TABLE_ENDDRAG_RECT" val="90*166*795*198"/>
  <p:tag name="KSO_WM_UNIT_TABLE_BEAUTIFY" val="smartTable{47d5099c-10ec-4fae-8076-2f9bc4c0aa25}"/>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TABLE_ENDDRAG_ORIGIN_RECT" val="795*198"/>
  <p:tag name="TABLE_ENDDRAG_RECT" val="90*166*795*198"/>
  <p:tag name="KSO_WM_UNIT_TABLE_BEAUTIFY" val="smartTable{47d5099c-10ec-4fae-8076-2f9bc4c0aa25}"/>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UNIT_TABLE_BEAUTIFY" val="smartTable{7d794af9-5ee4-4320-902c-baf3f0f2ab76}"/>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ISLIDE.ICON" val="#21854;#131575;"/>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UNIT_PLACING_PICTURE_USER_VIEWPORT" val="{&quot;height&quot;:580,&quot;width&quot;:12682.497637795275}"/>
</p:tagLst>
</file>

<file path=ppt/tags/tag129.xml><?xml version="1.0" encoding="utf-8"?>
<p:tagLst xmlns:p="http://schemas.openxmlformats.org/presentationml/2006/main">
  <p:tag name="KSO_WM_UNIT_PLACING_PICTURE_USER_VIEWPORT" val="{&quot;height&quot;:580,&quot;width&quot;:12682.497637795275}"/>
  <p:tag name="KSO_WM_BEAUTIFY_FLAG" val=""/>
</p:tagLst>
</file>

<file path=ppt/tags/tag130.xml><?xml version="1.0" encoding="utf-8"?>
<p:tagLst xmlns:p="http://schemas.openxmlformats.org/presentationml/2006/main">
  <p:tag name="ISLIDE.ICON" val="#21854;#131575;"/>
</p:tagLst>
</file>

<file path=ppt/tags/tag131.xml><?xml version="1.0" encoding="utf-8"?>
<p:tagLst xmlns:p="http://schemas.openxmlformats.org/presentationml/2006/main">
  <p:tag name="ISLIDE.ICON" val="#21854;#131575;"/>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ISLIDE.ICON" val="#21854;#131575;"/>
</p:tagLst>
</file>

<file path=ppt/tags/tag135.xml><?xml version="1.0" encoding="utf-8"?>
<p:tagLst xmlns:p="http://schemas.openxmlformats.org/presentationml/2006/main">
  <p:tag name="ISLIDE.ICON" val="#21854;#131575;"/>
</p:tagLst>
</file>

<file path=ppt/tags/tag136.xml><?xml version="1.0" encoding="utf-8"?>
<p:tagLst xmlns:p="http://schemas.openxmlformats.org/presentationml/2006/main">
  <p:tag name="ISLIDE.ICON" val="#21854;#131575;"/>
</p:tagLst>
</file>

<file path=ppt/tags/tag137.xml><?xml version="1.0" encoding="utf-8"?>
<p:tagLst xmlns:p="http://schemas.openxmlformats.org/presentationml/2006/main">
  <p:tag name="COMMONDATA" val="eyJoZGlkIjoiYWE0ZDI1ZDZjODQ5M2MzYmUzMTNlY2UxYTg3MmVhNmIifQ=="/>
  <p:tag name="KSO_WPP_MARK_KEY" val="8e65284e-e9aa-49ed-8f23-9a21f9b2b95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tailEnd type="triangle"/>
        </a:ln>
      </a:spPr>
      <a:bodyPr/>
      <a:lstStyle/>
      <a:style>
        <a:lnRef idx="1">
          <a:schemeClr val="dk1"/>
        </a:lnRef>
        <a:fillRef idx="0">
          <a:schemeClr val="dk1"/>
        </a:fillRef>
        <a:effectRef idx="0">
          <a:schemeClr val="dk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6737</Words>
  <Application>WPS 演示</Application>
  <PresentationFormat>宽屏</PresentationFormat>
  <Paragraphs>520</Paragraphs>
  <Slides>24</Slides>
  <Notes>12</Notes>
  <HiddenSlides>0</HiddenSlides>
  <MMClips>13</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24</vt:i4>
      </vt:variant>
    </vt:vector>
  </HeadingPairs>
  <TitlesOfParts>
    <vt:vector size="41" baseType="lpstr">
      <vt:lpstr>Arial</vt:lpstr>
      <vt:lpstr>宋体</vt:lpstr>
      <vt:lpstr>Wingdings</vt:lpstr>
      <vt:lpstr>微软雅黑</vt:lpstr>
      <vt:lpstr>字体视界-遇见字体</vt:lpstr>
      <vt:lpstr>字体视界-小妖精字体</vt:lpstr>
      <vt:lpstr>字魂59号-创粗黑</vt:lpstr>
      <vt:lpstr>黑体</vt:lpstr>
      <vt:lpstr>字魂27号-布丁体</vt:lpstr>
      <vt:lpstr>Times New Roman</vt:lpstr>
      <vt:lpstr>等线</vt:lpstr>
      <vt:lpstr>Arial Unicode MS</vt:lpstr>
      <vt:lpstr>等线 Light</vt:lpstr>
      <vt:lpstr>Comic Sans MS</vt:lpstr>
      <vt:lpstr>Arial Unicode MS</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swl520</dc:creator>
  <cp:lastModifiedBy>Administrator</cp:lastModifiedBy>
  <cp:revision>297</cp:revision>
  <dcterms:created xsi:type="dcterms:W3CDTF">2020-02-26T05:49:00Z</dcterms:created>
  <dcterms:modified xsi:type="dcterms:W3CDTF">2023-10-09T01:42:59Z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7223474324C14FF0A967CE9C19E5C042_13</vt:lpwstr>
  </property>
  <property fmtid="{D5CDD505-2E9C-101B-9397-08002B2CF9AE}" pid="3" name="KSOProductBuildVer">
    <vt:lpwstr>2052-12.1.0.15712</vt:lpwstr>
  </property>
</Properties>
</file>