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notesMasterIdLst>
    <p:notesMasterId r:id="rId7"/>
  </p:notesMasterIdLst>
  <p:handoutMasterIdLst>
    <p:handoutMasterId r:id="rId35"/>
  </p:handoutMasterIdLst>
  <p:sldIdLst>
    <p:sldId id="257" r:id="rId5"/>
    <p:sldId id="322" r:id="rId6"/>
    <p:sldId id="272" r:id="rId8"/>
    <p:sldId id="273" r:id="rId9"/>
    <p:sldId id="259" r:id="rId10"/>
    <p:sldId id="274" r:id="rId11"/>
    <p:sldId id="286" r:id="rId12"/>
    <p:sldId id="287" r:id="rId13"/>
    <p:sldId id="288" r:id="rId14"/>
    <p:sldId id="289" r:id="rId15"/>
    <p:sldId id="290" r:id="rId16"/>
    <p:sldId id="260" r:id="rId17"/>
    <p:sldId id="299" r:id="rId18"/>
    <p:sldId id="300" r:id="rId19"/>
    <p:sldId id="321" r:id="rId20"/>
    <p:sldId id="262" r:id="rId21"/>
    <p:sldId id="323" r:id="rId22"/>
    <p:sldId id="324" r:id="rId23"/>
    <p:sldId id="326" r:id="rId24"/>
    <p:sldId id="325" r:id="rId25"/>
    <p:sldId id="327" r:id="rId26"/>
    <p:sldId id="269" r:id="rId27"/>
    <p:sldId id="345" r:id="rId28"/>
    <p:sldId id="346" r:id="rId29"/>
    <p:sldId id="347" r:id="rId30"/>
    <p:sldId id="348" r:id="rId31"/>
    <p:sldId id="349" r:id="rId32"/>
    <p:sldId id="351" r:id="rId33"/>
    <p:sldId id="271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9" Type="http://schemas.openxmlformats.org/officeDocument/2006/relationships/tags" Target="tags/tag93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5F02B-1BE8-4E26-92CF-EAD350C2B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5F02B-1BE8-4E26-92CF-EAD350C2B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5F02B-1BE8-4E26-92CF-EAD350C2B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59B273-A613-4CE5-825A-EBFB7ACCC9F2}" type="slidenum">
              <a:rPr lang="zh-CN" altLang="en-US" sz="1200" smtClean="0">
                <a:latin typeface="Calibri" panose="020F0502020204030204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0" Type="http://schemas.openxmlformats.org/officeDocument/2006/relationships/tags" Target="../tags/tag39.xml"/><Relationship Id="rId4" Type="http://schemas.openxmlformats.org/officeDocument/2006/relationships/tags" Target="../tags/tag3.xml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2.emf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0" Type="http://schemas.openxmlformats.org/officeDocument/2006/relationships/tags" Target="../tags/tag72.xml"/><Relationship Id="rId3" Type="http://schemas.openxmlformats.org/officeDocument/2006/relationships/tags" Target="../tags/tag47.xml"/><Relationship Id="rId29" Type="http://schemas.openxmlformats.org/officeDocument/2006/relationships/tags" Target="../tags/tag71.xml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image" Target="../media/image4.png"/><Relationship Id="rId25" Type="http://schemas.openxmlformats.org/officeDocument/2006/relationships/tags" Target="../tags/tag68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tags" Target="../tags/tag65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tags" Target="../tags/tag46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image" Target="../media/image2.emf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0" Type="http://schemas.openxmlformats.org/officeDocument/2006/relationships/tags" Target="../tags/tag126.xml"/><Relationship Id="rId4" Type="http://schemas.openxmlformats.org/officeDocument/2006/relationships/tags" Target="../tags/tag90.xml"/><Relationship Id="rId39" Type="http://schemas.openxmlformats.org/officeDocument/2006/relationships/tags" Target="../tags/tag125.xml"/><Relationship Id="rId38" Type="http://schemas.openxmlformats.org/officeDocument/2006/relationships/tags" Target="../tags/tag124.xml"/><Relationship Id="rId37" Type="http://schemas.openxmlformats.org/officeDocument/2006/relationships/tags" Target="../tags/tag123.xml"/><Relationship Id="rId36" Type="http://schemas.openxmlformats.org/officeDocument/2006/relationships/tags" Target="../tags/tag122.xml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89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image" Target="../media/image2.emf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2" Type="http://schemas.openxmlformats.org/officeDocument/2006/relationships/tags" Target="../tags/tag169.xml"/><Relationship Id="rId21" Type="http://schemas.openxmlformats.org/officeDocument/2006/relationships/tags" Target="../tags/tag168.xml"/><Relationship Id="rId20" Type="http://schemas.openxmlformats.org/officeDocument/2006/relationships/tags" Target="../tags/tag167.xml"/><Relationship Id="rId2" Type="http://schemas.openxmlformats.org/officeDocument/2006/relationships/image" Target="../media/image5.png"/><Relationship Id="rId19" Type="http://schemas.openxmlformats.org/officeDocument/2006/relationships/tags" Target="../tags/tag166.xml"/><Relationship Id="rId18" Type="http://schemas.openxmlformats.org/officeDocument/2006/relationships/image" Target="../media/image2.emf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9" Type="http://schemas.openxmlformats.org/officeDocument/2006/relationships/tags" Target="../tags/tag196.xml"/><Relationship Id="rId28" Type="http://schemas.openxmlformats.org/officeDocument/2006/relationships/tags" Target="../tags/tag195.xml"/><Relationship Id="rId27" Type="http://schemas.openxmlformats.org/officeDocument/2006/relationships/tags" Target="../tags/tag194.xml"/><Relationship Id="rId26" Type="http://schemas.openxmlformats.org/officeDocument/2006/relationships/tags" Target="../tags/tag193.xml"/><Relationship Id="rId25" Type="http://schemas.openxmlformats.org/officeDocument/2006/relationships/tags" Target="../tags/tag192.xml"/><Relationship Id="rId24" Type="http://schemas.openxmlformats.org/officeDocument/2006/relationships/tags" Target="../tags/tag191.xml"/><Relationship Id="rId23" Type="http://schemas.openxmlformats.org/officeDocument/2006/relationships/tags" Target="../tags/tag190.xml"/><Relationship Id="rId22" Type="http://schemas.openxmlformats.org/officeDocument/2006/relationships/tags" Target="../tags/tag189.xml"/><Relationship Id="rId21" Type="http://schemas.openxmlformats.org/officeDocument/2006/relationships/tags" Target="../tags/tag188.xml"/><Relationship Id="rId20" Type="http://schemas.openxmlformats.org/officeDocument/2006/relationships/tags" Target="../tags/tag187.xml"/><Relationship Id="rId2" Type="http://schemas.openxmlformats.org/officeDocument/2006/relationships/image" Target="../media/image5.png"/><Relationship Id="rId19" Type="http://schemas.openxmlformats.org/officeDocument/2006/relationships/tags" Target="../tags/tag186.xml"/><Relationship Id="rId18" Type="http://schemas.openxmlformats.org/officeDocument/2006/relationships/tags" Target="../tags/tag185.xml"/><Relationship Id="rId17" Type="http://schemas.openxmlformats.org/officeDocument/2006/relationships/tags" Target="../tags/tag184.xml"/><Relationship Id="rId16" Type="http://schemas.openxmlformats.org/officeDocument/2006/relationships/tags" Target="../tags/tag183.xml"/><Relationship Id="rId15" Type="http://schemas.openxmlformats.org/officeDocument/2006/relationships/tags" Target="../tags/tag182.xml"/><Relationship Id="rId14" Type="http://schemas.openxmlformats.org/officeDocument/2006/relationships/tags" Target="../tags/tag181.xml"/><Relationship Id="rId13" Type="http://schemas.openxmlformats.org/officeDocument/2006/relationships/tags" Target="../tags/tag180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image" Target="../media/image5.png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image" Target="../media/image2.emf"/><Relationship Id="rId10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0" Type="http://schemas.openxmlformats.org/officeDocument/2006/relationships/tags" Target="../tags/tag240.xml"/><Relationship Id="rId3" Type="http://schemas.openxmlformats.org/officeDocument/2006/relationships/tags" Target="../tags/tag213.xml"/><Relationship Id="rId29" Type="http://schemas.openxmlformats.org/officeDocument/2006/relationships/tags" Target="../tags/tag239.xml"/><Relationship Id="rId28" Type="http://schemas.openxmlformats.org/officeDocument/2006/relationships/tags" Target="../tags/tag238.xml"/><Relationship Id="rId27" Type="http://schemas.openxmlformats.org/officeDocument/2006/relationships/tags" Target="../tags/tag237.xml"/><Relationship Id="rId26" Type="http://schemas.openxmlformats.org/officeDocument/2006/relationships/tags" Target="../tags/tag236.xml"/><Relationship Id="rId25" Type="http://schemas.openxmlformats.org/officeDocument/2006/relationships/tags" Target="../tags/tag235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image" Target="../media/image5.png"/><Relationship Id="rId19" Type="http://schemas.openxmlformats.org/officeDocument/2006/relationships/tags" Target="../tags/tag229.xml"/><Relationship Id="rId18" Type="http://schemas.openxmlformats.org/officeDocument/2006/relationships/tags" Target="../tags/tag228.xml"/><Relationship Id="rId17" Type="http://schemas.openxmlformats.org/officeDocument/2006/relationships/tags" Target="../tags/tag227.xml"/><Relationship Id="rId16" Type="http://schemas.openxmlformats.org/officeDocument/2006/relationships/tags" Target="../tags/tag226.xml"/><Relationship Id="rId15" Type="http://schemas.openxmlformats.org/officeDocument/2006/relationships/tags" Target="../tags/tag225.xml"/><Relationship Id="rId14" Type="http://schemas.openxmlformats.org/officeDocument/2006/relationships/tags" Target="../tags/tag224.xml"/><Relationship Id="rId13" Type="http://schemas.openxmlformats.org/officeDocument/2006/relationships/tags" Target="../tags/tag223.xml"/><Relationship Id="rId12" Type="http://schemas.openxmlformats.org/officeDocument/2006/relationships/tags" Target="../tags/tag222.xml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image" Target="../media/image5.png"/><Relationship Id="rId11" Type="http://schemas.openxmlformats.org/officeDocument/2006/relationships/image" Target="../media/image2.emf"/><Relationship Id="rId10" Type="http://schemas.openxmlformats.org/officeDocument/2006/relationships/tags" Target="../tags/tag248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5" Type="http://schemas.openxmlformats.org/officeDocument/2006/relationships/tags" Target="../tags/tag271.xml"/><Relationship Id="rId24" Type="http://schemas.openxmlformats.org/officeDocument/2006/relationships/tags" Target="../tags/tag270.xml"/><Relationship Id="rId23" Type="http://schemas.openxmlformats.org/officeDocument/2006/relationships/tags" Target="../tags/tag269.xml"/><Relationship Id="rId22" Type="http://schemas.openxmlformats.org/officeDocument/2006/relationships/tags" Target="../tags/tag268.xml"/><Relationship Id="rId21" Type="http://schemas.openxmlformats.org/officeDocument/2006/relationships/tags" Target="../tags/tag267.xml"/><Relationship Id="rId20" Type="http://schemas.openxmlformats.org/officeDocument/2006/relationships/tags" Target="../tags/tag266.xml"/><Relationship Id="rId2" Type="http://schemas.openxmlformats.org/officeDocument/2006/relationships/image" Target="../media/image5.png"/><Relationship Id="rId19" Type="http://schemas.openxmlformats.org/officeDocument/2006/relationships/tags" Target="../tags/tag265.xml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78.xml"/><Relationship Id="rId8" Type="http://schemas.openxmlformats.org/officeDocument/2006/relationships/tags" Target="../tags/tag277.xml"/><Relationship Id="rId7" Type="http://schemas.openxmlformats.org/officeDocument/2006/relationships/tags" Target="../tags/tag276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3" Type="http://schemas.openxmlformats.org/officeDocument/2006/relationships/tags" Target="../tags/tag301.xml"/><Relationship Id="rId32" Type="http://schemas.openxmlformats.org/officeDocument/2006/relationships/tags" Target="../tags/tag300.xml"/><Relationship Id="rId31" Type="http://schemas.openxmlformats.org/officeDocument/2006/relationships/tags" Target="../tags/tag299.xml"/><Relationship Id="rId30" Type="http://schemas.openxmlformats.org/officeDocument/2006/relationships/tags" Target="../tags/tag298.xml"/><Relationship Id="rId3" Type="http://schemas.openxmlformats.org/officeDocument/2006/relationships/tags" Target="../tags/tag272.xml"/><Relationship Id="rId29" Type="http://schemas.openxmlformats.org/officeDocument/2006/relationships/tags" Target="../tags/tag297.xml"/><Relationship Id="rId28" Type="http://schemas.openxmlformats.org/officeDocument/2006/relationships/tags" Target="../tags/tag296.xml"/><Relationship Id="rId27" Type="http://schemas.openxmlformats.org/officeDocument/2006/relationships/tags" Target="../tags/tag295.xml"/><Relationship Id="rId26" Type="http://schemas.openxmlformats.org/officeDocument/2006/relationships/tags" Target="../tags/tag294.xml"/><Relationship Id="rId25" Type="http://schemas.openxmlformats.org/officeDocument/2006/relationships/tags" Target="../tags/tag293.xml"/><Relationship Id="rId24" Type="http://schemas.openxmlformats.org/officeDocument/2006/relationships/tags" Target="../tags/tag292.xml"/><Relationship Id="rId23" Type="http://schemas.openxmlformats.org/officeDocument/2006/relationships/tags" Target="../tags/tag291.xml"/><Relationship Id="rId22" Type="http://schemas.openxmlformats.org/officeDocument/2006/relationships/tags" Target="../tags/tag290.xml"/><Relationship Id="rId21" Type="http://schemas.openxmlformats.org/officeDocument/2006/relationships/tags" Target="../tags/tag289.xml"/><Relationship Id="rId20" Type="http://schemas.openxmlformats.org/officeDocument/2006/relationships/tags" Target="../tags/tag288.xml"/><Relationship Id="rId2" Type="http://schemas.openxmlformats.org/officeDocument/2006/relationships/image" Target="../media/image5.png"/><Relationship Id="rId19" Type="http://schemas.openxmlformats.org/officeDocument/2006/relationships/tags" Target="../tags/tag287.xml"/><Relationship Id="rId18" Type="http://schemas.openxmlformats.org/officeDocument/2006/relationships/tags" Target="../tags/tag286.xml"/><Relationship Id="rId17" Type="http://schemas.openxmlformats.org/officeDocument/2006/relationships/tags" Target="../tags/tag285.xml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image" Target="../media/image2.emf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315.xml"/><Relationship Id="rId8" Type="http://schemas.openxmlformats.org/officeDocument/2006/relationships/tags" Target="../tags/tag314.xml"/><Relationship Id="rId7" Type="http://schemas.openxmlformats.org/officeDocument/2006/relationships/tags" Target="../tags/tag313.xml"/><Relationship Id="rId6" Type="http://schemas.openxmlformats.org/officeDocument/2006/relationships/tags" Target="../tags/tag312.xml"/><Relationship Id="rId5" Type="http://schemas.openxmlformats.org/officeDocument/2006/relationships/tags" Target="../tags/tag311.xml"/><Relationship Id="rId40" Type="http://schemas.openxmlformats.org/officeDocument/2006/relationships/tags" Target="../tags/tag346.xml"/><Relationship Id="rId4" Type="http://schemas.openxmlformats.org/officeDocument/2006/relationships/tags" Target="../tags/tag310.xml"/><Relationship Id="rId39" Type="http://schemas.openxmlformats.org/officeDocument/2006/relationships/tags" Target="../tags/tag345.xml"/><Relationship Id="rId38" Type="http://schemas.openxmlformats.org/officeDocument/2006/relationships/tags" Target="../tags/tag344.xml"/><Relationship Id="rId37" Type="http://schemas.openxmlformats.org/officeDocument/2006/relationships/tags" Target="../tags/tag343.xml"/><Relationship Id="rId36" Type="http://schemas.openxmlformats.org/officeDocument/2006/relationships/tags" Target="../tags/tag342.xml"/><Relationship Id="rId35" Type="http://schemas.openxmlformats.org/officeDocument/2006/relationships/tags" Target="../tags/tag341.xml"/><Relationship Id="rId34" Type="http://schemas.openxmlformats.org/officeDocument/2006/relationships/tags" Target="../tags/tag340.xml"/><Relationship Id="rId33" Type="http://schemas.openxmlformats.org/officeDocument/2006/relationships/tags" Target="../tags/tag339.xml"/><Relationship Id="rId32" Type="http://schemas.openxmlformats.org/officeDocument/2006/relationships/tags" Target="../tags/tag338.xml"/><Relationship Id="rId31" Type="http://schemas.openxmlformats.org/officeDocument/2006/relationships/tags" Target="../tags/tag337.xml"/><Relationship Id="rId30" Type="http://schemas.openxmlformats.org/officeDocument/2006/relationships/tags" Target="../tags/tag336.xml"/><Relationship Id="rId3" Type="http://schemas.openxmlformats.org/officeDocument/2006/relationships/tags" Target="../tags/tag309.xml"/><Relationship Id="rId29" Type="http://schemas.openxmlformats.org/officeDocument/2006/relationships/tags" Target="../tags/tag335.xml"/><Relationship Id="rId28" Type="http://schemas.openxmlformats.org/officeDocument/2006/relationships/tags" Target="../tags/tag334.xml"/><Relationship Id="rId27" Type="http://schemas.openxmlformats.org/officeDocument/2006/relationships/tags" Target="../tags/tag333.xml"/><Relationship Id="rId26" Type="http://schemas.openxmlformats.org/officeDocument/2006/relationships/tags" Target="../tags/tag332.xml"/><Relationship Id="rId25" Type="http://schemas.openxmlformats.org/officeDocument/2006/relationships/tags" Target="../tags/tag331.xml"/><Relationship Id="rId24" Type="http://schemas.openxmlformats.org/officeDocument/2006/relationships/tags" Target="../tags/tag330.xml"/><Relationship Id="rId23" Type="http://schemas.openxmlformats.org/officeDocument/2006/relationships/tags" Target="../tags/tag329.xml"/><Relationship Id="rId22" Type="http://schemas.openxmlformats.org/officeDocument/2006/relationships/tags" Target="../tags/tag328.xml"/><Relationship Id="rId21" Type="http://schemas.openxmlformats.org/officeDocument/2006/relationships/tags" Target="../tags/tag327.xml"/><Relationship Id="rId20" Type="http://schemas.openxmlformats.org/officeDocument/2006/relationships/tags" Target="../tags/tag326.xml"/><Relationship Id="rId2" Type="http://schemas.openxmlformats.org/officeDocument/2006/relationships/tags" Target="../tags/tag308.xml"/><Relationship Id="rId19" Type="http://schemas.openxmlformats.org/officeDocument/2006/relationships/tags" Target="../tags/tag325.xml"/><Relationship Id="rId18" Type="http://schemas.openxmlformats.org/officeDocument/2006/relationships/tags" Target="../tags/tag324.xml"/><Relationship Id="rId17" Type="http://schemas.openxmlformats.org/officeDocument/2006/relationships/tags" Target="../tags/tag323.xml"/><Relationship Id="rId16" Type="http://schemas.openxmlformats.org/officeDocument/2006/relationships/tags" Target="../tags/tag322.xml"/><Relationship Id="rId15" Type="http://schemas.openxmlformats.org/officeDocument/2006/relationships/tags" Target="../tags/tag321.xml"/><Relationship Id="rId14" Type="http://schemas.openxmlformats.org/officeDocument/2006/relationships/tags" Target="../tags/tag320.xml"/><Relationship Id="rId13" Type="http://schemas.openxmlformats.org/officeDocument/2006/relationships/tags" Target="../tags/tag319.xml"/><Relationship Id="rId12" Type="http://schemas.openxmlformats.org/officeDocument/2006/relationships/tags" Target="../tags/tag318.xml"/><Relationship Id="rId11" Type="http://schemas.openxmlformats.org/officeDocument/2006/relationships/tags" Target="../tags/tag317.xml"/><Relationship Id="rId10" Type="http://schemas.openxmlformats.org/officeDocument/2006/relationships/tags" Target="../tags/tag316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" Type="http://schemas.openxmlformats.org/officeDocument/2006/relationships/image" Target="../media/image2.emf"/><Relationship Id="rId2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359.xml"/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tags" Target="../tags/tag355.xml"/><Relationship Id="rId4" Type="http://schemas.openxmlformats.org/officeDocument/2006/relationships/image" Target="../media/image3.png"/><Relationship Id="rId30" Type="http://schemas.openxmlformats.org/officeDocument/2006/relationships/tags" Target="../tags/tag379.xml"/><Relationship Id="rId3" Type="http://schemas.openxmlformats.org/officeDocument/2006/relationships/tags" Target="../tags/tag354.xml"/><Relationship Id="rId29" Type="http://schemas.openxmlformats.org/officeDocument/2006/relationships/tags" Target="../tags/tag378.xml"/><Relationship Id="rId28" Type="http://schemas.openxmlformats.org/officeDocument/2006/relationships/tags" Target="../tags/tag377.xml"/><Relationship Id="rId27" Type="http://schemas.openxmlformats.org/officeDocument/2006/relationships/tags" Target="../tags/tag376.xml"/><Relationship Id="rId26" Type="http://schemas.openxmlformats.org/officeDocument/2006/relationships/image" Target="../media/image4.png"/><Relationship Id="rId25" Type="http://schemas.openxmlformats.org/officeDocument/2006/relationships/tags" Target="../tags/tag375.xml"/><Relationship Id="rId24" Type="http://schemas.openxmlformats.org/officeDocument/2006/relationships/tags" Target="../tags/tag374.xml"/><Relationship Id="rId23" Type="http://schemas.openxmlformats.org/officeDocument/2006/relationships/tags" Target="../tags/tag373.xml"/><Relationship Id="rId22" Type="http://schemas.openxmlformats.org/officeDocument/2006/relationships/tags" Target="../tags/tag372.xml"/><Relationship Id="rId21" Type="http://schemas.openxmlformats.org/officeDocument/2006/relationships/tags" Target="../tags/tag371.xml"/><Relationship Id="rId20" Type="http://schemas.openxmlformats.org/officeDocument/2006/relationships/tags" Target="../tags/tag370.xml"/><Relationship Id="rId2" Type="http://schemas.openxmlformats.org/officeDocument/2006/relationships/tags" Target="../tags/tag353.xml"/><Relationship Id="rId19" Type="http://schemas.openxmlformats.org/officeDocument/2006/relationships/tags" Target="../tags/tag369.xml"/><Relationship Id="rId18" Type="http://schemas.openxmlformats.org/officeDocument/2006/relationships/tags" Target="../tags/tag368.xml"/><Relationship Id="rId17" Type="http://schemas.openxmlformats.org/officeDocument/2006/relationships/tags" Target="../tags/tag367.xml"/><Relationship Id="rId16" Type="http://schemas.openxmlformats.org/officeDocument/2006/relationships/tags" Target="../tags/tag366.xml"/><Relationship Id="rId15" Type="http://schemas.openxmlformats.org/officeDocument/2006/relationships/tags" Target="../tags/tag365.xml"/><Relationship Id="rId14" Type="http://schemas.openxmlformats.org/officeDocument/2006/relationships/tags" Target="../tags/tag364.xml"/><Relationship Id="rId13" Type="http://schemas.openxmlformats.org/officeDocument/2006/relationships/tags" Target="../tags/tag363.xml"/><Relationship Id="rId12" Type="http://schemas.openxmlformats.org/officeDocument/2006/relationships/tags" Target="../tags/tag362.xml"/><Relationship Id="rId11" Type="http://schemas.openxmlformats.org/officeDocument/2006/relationships/tags" Target="../tags/tag361.xml"/><Relationship Id="rId10" Type="http://schemas.openxmlformats.org/officeDocument/2006/relationships/tags" Target="../tags/tag36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386.xml"/><Relationship Id="rId8" Type="http://schemas.openxmlformats.org/officeDocument/2006/relationships/tags" Target="../tags/tag385.xml"/><Relationship Id="rId7" Type="http://schemas.openxmlformats.org/officeDocument/2006/relationships/tags" Target="../tags/tag384.xml"/><Relationship Id="rId6" Type="http://schemas.openxmlformats.org/officeDocument/2006/relationships/tags" Target="../tags/tag383.xml"/><Relationship Id="rId5" Type="http://schemas.openxmlformats.org/officeDocument/2006/relationships/tags" Target="../tags/tag382.xml"/><Relationship Id="rId4" Type="http://schemas.openxmlformats.org/officeDocument/2006/relationships/tags" Target="../tags/tag381.xml"/><Relationship Id="rId3" Type="http://schemas.openxmlformats.org/officeDocument/2006/relationships/image" Target="../media/image2.emf"/><Relationship Id="rId2" Type="http://schemas.openxmlformats.org/officeDocument/2006/relationships/tags" Target="../tags/tag380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94.xml"/><Relationship Id="rId8" Type="http://schemas.openxmlformats.org/officeDocument/2006/relationships/tags" Target="../tags/tag393.xml"/><Relationship Id="rId7" Type="http://schemas.openxmlformats.org/officeDocument/2006/relationships/tags" Target="../tags/tag392.xml"/><Relationship Id="rId6" Type="http://schemas.openxmlformats.org/officeDocument/2006/relationships/tags" Target="../tags/tag391.xml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tags" Target="../tags/tag388.xml"/><Relationship Id="rId2" Type="http://schemas.openxmlformats.org/officeDocument/2006/relationships/tags" Target="../tags/tag38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402.xml"/><Relationship Id="rId8" Type="http://schemas.openxmlformats.org/officeDocument/2006/relationships/tags" Target="../tags/tag401.xml"/><Relationship Id="rId7" Type="http://schemas.openxmlformats.org/officeDocument/2006/relationships/tags" Target="../tags/tag400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0" Type="http://schemas.openxmlformats.org/officeDocument/2006/relationships/tags" Target="../tags/tag433.xml"/><Relationship Id="rId4" Type="http://schemas.openxmlformats.org/officeDocument/2006/relationships/tags" Target="../tags/tag397.xml"/><Relationship Id="rId39" Type="http://schemas.openxmlformats.org/officeDocument/2006/relationships/tags" Target="../tags/tag432.xml"/><Relationship Id="rId38" Type="http://schemas.openxmlformats.org/officeDocument/2006/relationships/tags" Target="../tags/tag431.xml"/><Relationship Id="rId37" Type="http://schemas.openxmlformats.org/officeDocument/2006/relationships/tags" Target="../tags/tag430.xml"/><Relationship Id="rId36" Type="http://schemas.openxmlformats.org/officeDocument/2006/relationships/tags" Target="../tags/tag429.xml"/><Relationship Id="rId35" Type="http://schemas.openxmlformats.org/officeDocument/2006/relationships/tags" Target="../tags/tag428.xml"/><Relationship Id="rId34" Type="http://schemas.openxmlformats.org/officeDocument/2006/relationships/tags" Target="../tags/tag427.xml"/><Relationship Id="rId33" Type="http://schemas.openxmlformats.org/officeDocument/2006/relationships/tags" Target="../tags/tag426.xml"/><Relationship Id="rId32" Type="http://schemas.openxmlformats.org/officeDocument/2006/relationships/tags" Target="../tags/tag425.xml"/><Relationship Id="rId31" Type="http://schemas.openxmlformats.org/officeDocument/2006/relationships/tags" Target="../tags/tag424.xml"/><Relationship Id="rId30" Type="http://schemas.openxmlformats.org/officeDocument/2006/relationships/tags" Target="../tags/tag423.xml"/><Relationship Id="rId3" Type="http://schemas.openxmlformats.org/officeDocument/2006/relationships/tags" Target="../tags/tag396.xml"/><Relationship Id="rId29" Type="http://schemas.openxmlformats.org/officeDocument/2006/relationships/tags" Target="../tags/tag422.xml"/><Relationship Id="rId28" Type="http://schemas.openxmlformats.org/officeDocument/2006/relationships/tags" Target="../tags/tag421.xml"/><Relationship Id="rId27" Type="http://schemas.openxmlformats.org/officeDocument/2006/relationships/tags" Target="../tags/tag420.xml"/><Relationship Id="rId26" Type="http://schemas.openxmlformats.org/officeDocument/2006/relationships/tags" Target="../tags/tag419.xml"/><Relationship Id="rId25" Type="http://schemas.openxmlformats.org/officeDocument/2006/relationships/tags" Target="../tags/tag418.xml"/><Relationship Id="rId24" Type="http://schemas.openxmlformats.org/officeDocument/2006/relationships/tags" Target="../tags/tag417.xml"/><Relationship Id="rId23" Type="http://schemas.openxmlformats.org/officeDocument/2006/relationships/tags" Target="../tags/tag416.xml"/><Relationship Id="rId22" Type="http://schemas.openxmlformats.org/officeDocument/2006/relationships/tags" Target="../tags/tag415.xml"/><Relationship Id="rId21" Type="http://schemas.openxmlformats.org/officeDocument/2006/relationships/tags" Target="../tags/tag414.xml"/><Relationship Id="rId20" Type="http://schemas.openxmlformats.org/officeDocument/2006/relationships/tags" Target="../tags/tag413.xml"/><Relationship Id="rId2" Type="http://schemas.openxmlformats.org/officeDocument/2006/relationships/tags" Target="../tags/tag395.xml"/><Relationship Id="rId19" Type="http://schemas.openxmlformats.org/officeDocument/2006/relationships/tags" Target="../tags/tag412.xml"/><Relationship Id="rId18" Type="http://schemas.openxmlformats.org/officeDocument/2006/relationships/tags" Target="../tags/tag411.xml"/><Relationship Id="rId17" Type="http://schemas.openxmlformats.org/officeDocument/2006/relationships/tags" Target="../tags/tag410.xml"/><Relationship Id="rId16" Type="http://schemas.openxmlformats.org/officeDocument/2006/relationships/tags" Target="../tags/tag409.xml"/><Relationship Id="rId15" Type="http://schemas.openxmlformats.org/officeDocument/2006/relationships/tags" Target="../tags/tag408.xml"/><Relationship Id="rId14" Type="http://schemas.openxmlformats.org/officeDocument/2006/relationships/tags" Target="../tags/tag407.xml"/><Relationship Id="rId13" Type="http://schemas.openxmlformats.org/officeDocument/2006/relationships/tags" Target="../tags/tag406.xml"/><Relationship Id="rId12" Type="http://schemas.openxmlformats.org/officeDocument/2006/relationships/tags" Target="../tags/tag405.xml"/><Relationship Id="rId11" Type="http://schemas.openxmlformats.org/officeDocument/2006/relationships/tags" Target="../tags/tag404.xml"/><Relationship Id="rId10" Type="http://schemas.openxmlformats.org/officeDocument/2006/relationships/tags" Target="../tags/tag403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3" Type="http://schemas.openxmlformats.org/officeDocument/2006/relationships/image" Target="../media/image2.emf"/><Relationship Id="rId2" Type="http://schemas.openxmlformats.org/officeDocument/2006/relationships/tags" Target="../tags/tag43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2" Type="http://schemas.openxmlformats.org/officeDocument/2006/relationships/tags" Target="../tags/tag476.xml"/><Relationship Id="rId21" Type="http://schemas.openxmlformats.org/officeDocument/2006/relationships/tags" Target="../tags/tag475.xml"/><Relationship Id="rId20" Type="http://schemas.openxmlformats.org/officeDocument/2006/relationships/tags" Target="../tags/tag474.xml"/><Relationship Id="rId2" Type="http://schemas.openxmlformats.org/officeDocument/2006/relationships/image" Target="../media/image5.png"/><Relationship Id="rId19" Type="http://schemas.openxmlformats.org/officeDocument/2006/relationships/tags" Target="../tags/tag473.xml"/><Relationship Id="rId18" Type="http://schemas.openxmlformats.org/officeDocument/2006/relationships/image" Target="../media/image2.emf"/><Relationship Id="rId17" Type="http://schemas.openxmlformats.org/officeDocument/2006/relationships/tags" Target="../tags/tag472.xml"/><Relationship Id="rId16" Type="http://schemas.openxmlformats.org/officeDocument/2006/relationships/tags" Target="../tags/tag471.xml"/><Relationship Id="rId15" Type="http://schemas.openxmlformats.org/officeDocument/2006/relationships/tags" Target="../tags/tag470.xml"/><Relationship Id="rId14" Type="http://schemas.openxmlformats.org/officeDocument/2006/relationships/tags" Target="../tags/tag469.xml"/><Relationship Id="rId13" Type="http://schemas.openxmlformats.org/officeDocument/2006/relationships/tags" Target="../tags/tag468.xml"/><Relationship Id="rId12" Type="http://schemas.openxmlformats.org/officeDocument/2006/relationships/tags" Target="../tags/tag467.xml"/><Relationship Id="rId11" Type="http://schemas.openxmlformats.org/officeDocument/2006/relationships/tags" Target="../tags/tag466.xml"/><Relationship Id="rId10" Type="http://schemas.openxmlformats.org/officeDocument/2006/relationships/tags" Target="../tags/tag465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483.xml"/><Relationship Id="rId8" Type="http://schemas.openxmlformats.org/officeDocument/2006/relationships/tags" Target="../tags/tag482.xml"/><Relationship Id="rId7" Type="http://schemas.openxmlformats.org/officeDocument/2006/relationships/tags" Target="../tags/tag481.xml"/><Relationship Id="rId6" Type="http://schemas.openxmlformats.org/officeDocument/2006/relationships/tags" Target="../tags/tag480.xml"/><Relationship Id="rId5" Type="http://schemas.openxmlformats.org/officeDocument/2006/relationships/tags" Target="../tags/tag479.xml"/><Relationship Id="rId4" Type="http://schemas.openxmlformats.org/officeDocument/2006/relationships/tags" Target="../tags/tag478.xml"/><Relationship Id="rId3" Type="http://schemas.openxmlformats.org/officeDocument/2006/relationships/tags" Target="../tags/tag477.xml"/><Relationship Id="rId29" Type="http://schemas.openxmlformats.org/officeDocument/2006/relationships/tags" Target="../tags/tag503.xml"/><Relationship Id="rId28" Type="http://schemas.openxmlformats.org/officeDocument/2006/relationships/tags" Target="../tags/tag502.xml"/><Relationship Id="rId27" Type="http://schemas.openxmlformats.org/officeDocument/2006/relationships/tags" Target="../tags/tag501.xml"/><Relationship Id="rId26" Type="http://schemas.openxmlformats.org/officeDocument/2006/relationships/tags" Target="../tags/tag500.xml"/><Relationship Id="rId25" Type="http://schemas.openxmlformats.org/officeDocument/2006/relationships/tags" Target="../tags/tag499.xml"/><Relationship Id="rId24" Type="http://schemas.openxmlformats.org/officeDocument/2006/relationships/tags" Target="../tags/tag498.xml"/><Relationship Id="rId23" Type="http://schemas.openxmlformats.org/officeDocument/2006/relationships/tags" Target="../tags/tag497.xml"/><Relationship Id="rId22" Type="http://schemas.openxmlformats.org/officeDocument/2006/relationships/tags" Target="../tags/tag496.xml"/><Relationship Id="rId21" Type="http://schemas.openxmlformats.org/officeDocument/2006/relationships/tags" Target="../tags/tag495.xml"/><Relationship Id="rId20" Type="http://schemas.openxmlformats.org/officeDocument/2006/relationships/tags" Target="../tags/tag494.xml"/><Relationship Id="rId2" Type="http://schemas.openxmlformats.org/officeDocument/2006/relationships/image" Target="../media/image5.png"/><Relationship Id="rId19" Type="http://schemas.openxmlformats.org/officeDocument/2006/relationships/tags" Target="../tags/tag493.xml"/><Relationship Id="rId18" Type="http://schemas.openxmlformats.org/officeDocument/2006/relationships/tags" Target="../tags/tag492.xml"/><Relationship Id="rId17" Type="http://schemas.openxmlformats.org/officeDocument/2006/relationships/tags" Target="../tags/tag491.xml"/><Relationship Id="rId16" Type="http://schemas.openxmlformats.org/officeDocument/2006/relationships/tags" Target="../tags/tag490.xml"/><Relationship Id="rId15" Type="http://schemas.openxmlformats.org/officeDocument/2006/relationships/tags" Target="../tags/tag489.xml"/><Relationship Id="rId14" Type="http://schemas.openxmlformats.org/officeDocument/2006/relationships/tags" Target="../tags/tag488.xml"/><Relationship Id="rId13" Type="http://schemas.openxmlformats.org/officeDocument/2006/relationships/tags" Target="../tags/tag487.xml"/><Relationship Id="rId12" Type="http://schemas.openxmlformats.org/officeDocument/2006/relationships/tags" Target="../tags/tag486.xml"/><Relationship Id="rId11" Type="http://schemas.openxmlformats.org/officeDocument/2006/relationships/tags" Target="../tags/tag485.xml"/><Relationship Id="rId10" Type="http://schemas.openxmlformats.org/officeDocument/2006/relationships/tags" Target="../tags/tag484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510.xml"/><Relationship Id="rId8" Type="http://schemas.openxmlformats.org/officeDocument/2006/relationships/tags" Target="../tags/tag509.xml"/><Relationship Id="rId7" Type="http://schemas.openxmlformats.org/officeDocument/2006/relationships/tags" Target="../tags/tag508.xml"/><Relationship Id="rId6" Type="http://schemas.openxmlformats.org/officeDocument/2006/relationships/tags" Target="../tags/tag507.xml"/><Relationship Id="rId5" Type="http://schemas.openxmlformats.org/officeDocument/2006/relationships/tags" Target="../tags/tag506.xml"/><Relationship Id="rId4" Type="http://schemas.openxmlformats.org/officeDocument/2006/relationships/tags" Target="../tags/tag505.xml"/><Relationship Id="rId3" Type="http://schemas.openxmlformats.org/officeDocument/2006/relationships/tags" Target="../tags/tag504.xml"/><Relationship Id="rId2" Type="http://schemas.openxmlformats.org/officeDocument/2006/relationships/image" Target="../media/image5.png"/><Relationship Id="rId19" Type="http://schemas.openxmlformats.org/officeDocument/2006/relationships/tags" Target="../tags/tag519.xml"/><Relationship Id="rId18" Type="http://schemas.openxmlformats.org/officeDocument/2006/relationships/tags" Target="../tags/tag518.xml"/><Relationship Id="rId17" Type="http://schemas.openxmlformats.org/officeDocument/2006/relationships/tags" Target="../tags/tag517.xml"/><Relationship Id="rId16" Type="http://schemas.openxmlformats.org/officeDocument/2006/relationships/tags" Target="../tags/tag516.xml"/><Relationship Id="rId15" Type="http://schemas.openxmlformats.org/officeDocument/2006/relationships/tags" Target="../tags/tag515.xml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image" Target="../media/image2.emf"/><Relationship Id="rId10" Type="http://schemas.openxmlformats.org/officeDocument/2006/relationships/tags" Target="../tags/tag511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526.xml"/><Relationship Id="rId8" Type="http://schemas.openxmlformats.org/officeDocument/2006/relationships/tags" Target="../tags/tag525.xml"/><Relationship Id="rId7" Type="http://schemas.openxmlformats.org/officeDocument/2006/relationships/tags" Target="../tags/tag524.xml"/><Relationship Id="rId6" Type="http://schemas.openxmlformats.org/officeDocument/2006/relationships/tags" Target="../tags/tag523.xml"/><Relationship Id="rId5" Type="http://schemas.openxmlformats.org/officeDocument/2006/relationships/tags" Target="../tags/tag522.xml"/><Relationship Id="rId4" Type="http://schemas.openxmlformats.org/officeDocument/2006/relationships/tags" Target="../tags/tag521.xml"/><Relationship Id="rId30" Type="http://schemas.openxmlformats.org/officeDocument/2006/relationships/tags" Target="../tags/tag547.xml"/><Relationship Id="rId3" Type="http://schemas.openxmlformats.org/officeDocument/2006/relationships/tags" Target="../tags/tag520.xml"/><Relationship Id="rId29" Type="http://schemas.openxmlformats.org/officeDocument/2006/relationships/tags" Target="../tags/tag546.xml"/><Relationship Id="rId28" Type="http://schemas.openxmlformats.org/officeDocument/2006/relationships/tags" Target="../tags/tag545.xml"/><Relationship Id="rId27" Type="http://schemas.openxmlformats.org/officeDocument/2006/relationships/tags" Target="../tags/tag544.xml"/><Relationship Id="rId26" Type="http://schemas.openxmlformats.org/officeDocument/2006/relationships/tags" Target="../tags/tag543.xml"/><Relationship Id="rId25" Type="http://schemas.openxmlformats.org/officeDocument/2006/relationships/tags" Target="../tags/tag542.xml"/><Relationship Id="rId24" Type="http://schemas.openxmlformats.org/officeDocument/2006/relationships/tags" Target="../tags/tag541.xml"/><Relationship Id="rId23" Type="http://schemas.openxmlformats.org/officeDocument/2006/relationships/tags" Target="../tags/tag540.xml"/><Relationship Id="rId22" Type="http://schemas.openxmlformats.org/officeDocument/2006/relationships/tags" Target="../tags/tag539.xml"/><Relationship Id="rId21" Type="http://schemas.openxmlformats.org/officeDocument/2006/relationships/tags" Target="../tags/tag538.xml"/><Relationship Id="rId20" Type="http://schemas.openxmlformats.org/officeDocument/2006/relationships/tags" Target="../tags/tag537.xml"/><Relationship Id="rId2" Type="http://schemas.openxmlformats.org/officeDocument/2006/relationships/image" Target="../media/image5.png"/><Relationship Id="rId19" Type="http://schemas.openxmlformats.org/officeDocument/2006/relationships/tags" Target="../tags/tag536.xml"/><Relationship Id="rId18" Type="http://schemas.openxmlformats.org/officeDocument/2006/relationships/tags" Target="../tags/tag535.xml"/><Relationship Id="rId17" Type="http://schemas.openxmlformats.org/officeDocument/2006/relationships/tags" Target="../tags/tag534.xml"/><Relationship Id="rId16" Type="http://schemas.openxmlformats.org/officeDocument/2006/relationships/tags" Target="../tags/tag533.xml"/><Relationship Id="rId15" Type="http://schemas.openxmlformats.org/officeDocument/2006/relationships/tags" Target="../tags/tag532.xml"/><Relationship Id="rId14" Type="http://schemas.openxmlformats.org/officeDocument/2006/relationships/tags" Target="../tags/tag531.xml"/><Relationship Id="rId13" Type="http://schemas.openxmlformats.org/officeDocument/2006/relationships/tags" Target="../tags/tag530.xml"/><Relationship Id="rId12" Type="http://schemas.openxmlformats.org/officeDocument/2006/relationships/tags" Target="../tags/tag529.xml"/><Relationship Id="rId11" Type="http://schemas.openxmlformats.org/officeDocument/2006/relationships/tags" Target="../tags/tag528.xml"/><Relationship Id="rId10" Type="http://schemas.openxmlformats.org/officeDocument/2006/relationships/tags" Target="../tags/tag527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554.xml"/><Relationship Id="rId8" Type="http://schemas.openxmlformats.org/officeDocument/2006/relationships/tags" Target="../tags/tag553.xml"/><Relationship Id="rId7" Type="http://schemas.openxmlformats.org/officeDocument/2006/relationships/tags" Target="../tags/tag552.xml"/><Relationship Id="rId6" Type="http://schemas.openxmlformats.org/officeDocument/2006/relationships/tags" Target="../tags/tag551.xml"/><Relationship Id="rId5" Type="http://schemas.openxmlformats.org/officeDocument/2006/relationships/tags" Target="../tags/tag550.xml"/><Relationship Id="rId4" Type="http://schemas.openxmlformats.org/officeDocument/2006/relationships/tags" Target="../tags/tag549.xml"/><Relationship Id="rId3" Type="http://schemas.openxmlformats.org/officeDocument/2006/relationships/tags" Target="../tags/tag548.xml"/><Relationship Id="rId2" Type="http://schemas.openxmlformats.org/officeDocument/2006/relationships/image" Target="../media/image5.png"/><Relationship Id="rId11" Type="http://schemas.openxmlformats.org/officeDocument/2006/relationships/image" Target="../media/image2.emf"/><Relationship Id="rId10" Type="http://schemas.openxmlformats.org/officeDocument/2006/relationships/tags" Target="../tags/tag555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562.xml"/><Relationship Id="rId8" Type="http://schemas.openxmlformats.org/officeDocument/2006/relationships/tags" Target="../tags/tag561.xml"/><Relationship Id="rId7" Type="http://schemas.openxmlformats.org/officeDocument/2006/relationships/tags" Target="../tags/tag560.xml"/><Relationship Id="rId6" Type="http://schemas.openxmlformats.org/officeDocument/2006/relationships/tags" Target="../tags/tag559.xml"/><Relationship Id="rId5" Type="http://schemas.openxmlformats.org/officeDocument/2006/relationships/tags" Target="../tags/tag558.xml"/><Relationship Id="rId4" Type="http://schemas.openxmlformats.org/officeDocument/2006/relationships/tags" Target="../tags/tag557.xml"/><Relationship Id="rId3" Type="http://schemas.openxmlformats.org/officeDocument/2006/relationships/tags" Target="../tags/tag556.xml"/><Relationship Id="rId25" Type="http://schemas.openxmlformats.org/officeDocument/2006/relationships/tags" Target="../tags/tag578.xml"/><Relationship Id="rId24" Type="http://schemas.openxmlformats.org/officeDocument/2006/relationships/tags" Target="../tags/tag577.xml"/><Relationship Id="rId23" Type="http://schemas.openxmlformats.org/officeDocument/2006/relationships/tags" Target="../tags/tag576.xml"/><Relationship Id="rId22" Type="http://schemas.openxmlformats.org/officeDocument/2006/relationships/tags" Target="../tags/tag575.xml"/><Relationship Id="rId21" Type="http://schemas.openxmlformats.org/officeDocument/2006/relationships/tags" Target="../tags/tag574.xml"/><Relationship Id="rId20" Type="http://schemas.openxmlformats.org/officeDocument/2006/relationships/tags" Target="../tags/tag573.xml"/><Relationship Id="rId2" Type="http://schemas.openxmlformats.org/officeDocument/2006/relationships/image" Target="../media/image5.png"/><Relationship Id="rId19" Type="http://schemas.openxmlformats.org/officeDocument/2006/relationships/tags" Target="../tags/tag572.xml"/><Relationship Id="rId18" Type="http://schemas.openxmlformats.org/officeDocument/2006/relationships/tags" Target="../tags/tag571.xml"/><Relationship Id="rId17" Type="http://schemas.openxmlformats.org/officeDocument/2006/relationships/tags" Target="../tags/tag570.xml"/><Relationship Id="rId16" Type="http://schemas.openxmlformats.org/officeDocument/2006/relationships/tags" Target="../tags/tag569.xml"/><Relationship Id="rId15" Type="http://schemas.openxmlformats.org/officeDocument/2006/relationships/tags" Target="../tags/tag568.xml"/><Relationship Id="rId14" Type="http://schemas.openxmlformats.org/officeDocument/2006/relationships/tags" Target="../tags/tag567.xml"/><Relationship Id="rId13" Type="http://schemas.openxmlformats.org/officeDocument/2006/relationships/tags" Target="../tags/tag566.xml"/><Relationship Id="rId12" Type="http://schemas.openxmlformats.org/officeDocument/2006/relationships/tags" Target="../tags/tag565.xml"/><Relationship Id="rId11" Type="http://schemas.openxmlformats.org/officeDocument/2006/relationships/tags" Target="../tags/tag564.xml"/><Relationship Id="rId10" Type="http://schemas.openxmlformats.org/officeDocument/2006/relationships/tags" Target="../tags/tag563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585.xml"/><Relationship Id="rId8" Type="http://schemas.openxmlformats.org/officeDocument/2006/relationships/tags" Target="../tags/tag584.xml"/><Relationship Id="rId7" Type="http://schemas.openxmlformats.org/officeDocument/2006/relationships/tags" Target="../tags/tag583.xml"/><Relationship Id="rId6" Type="http://schemas.openxmlformats.org/officeDocument/2006/relationships/tags" Target="../tags/tag582.xml"/><Relationship Id="rId5" Type="http://schemas.openxmlformats.org/officeDocument/2006/relationships/tags" Target="../tags/tag581.xml"/><Relationship Id="rId4" Type="http://schemas.openxmlformats.org/officeDocument/2006/relationships/tags" Target="../tags/tag580.xml"/><Relationship Id="rId33" Type="http://schemas.openxmlformats.org/officeDocument/2006/relationships/tags" Target="../tags/tag608.xml"/><Relationship Id="rId32" Type="http://schemas.openxmlformats.org/officeDocument/2006/relationships/tags" Target="../tags/tag607.xml"/><Relationship Id="rId31" Type="http://schemas.openxmlformats.org/officeDocument/2006/relationships/tags" Target="../tags/tag606.xml"/><Relationship Id="rId30" Type="http://schemas.openxmlformats.org/officeDocument/2006/relationships/tags" Target="../tags/tag605.xml"/><Relationship Id="rId3" Type="http://schemas.openxmlformats.org/officeDocument/2006/relationships/tags" Target="../tags/tag579.xml"/><Relationship Id="rId29" Type="http://schemas.openxmlformats.org/officeDocument/2006/relationships/tags" Target="../tags/tag604.xml"/><Relationship Id="rId28" Type="http://schemas.openxmlformats.org/officeDocument/2006/relationships/tags" Target="../tags/tag603.xml"/><Relationship Id="rId27" Type="http://schemas.openxmlformats.org/officeDocument/2006/relationships/tags" Target="../tags/tag602.xml"/><Relationship Id="rId26" Type="http://schemas.openxmlformats.org/officeDocument/2006/relationships/tags" Target="../tags/tag601.xml"/><Relationship Id="rId25" Type="http://schemas.openxmlformats.org/officeDocument/2006/relationships/tags" Target="../tags/tag600.xml"/><Relationship Id="rId24" Type="http://schemas.openxmlformats.org/officeDocument/2006/relationships/tags" Target="../tags/tag599.xml"/><Relationship Id="rId23" Type="http://schemas.openxmlformats.org/officeDocument/2006/relationships/tags" Target="../tags/tag598.xml"/><Relationship Id="rId22" Type="http://schemas.openxmlformats.org/officeDocument/2006/relationships/tags" Target="../tags/tag597.xml"/><Relationship Id="rId21" Type="http://schemas.openxmlformats.org/officeDocument/2006/relationships/tags" Target="../tags/tag596.xml"/><Relationship Id="rId20" Type="http://schemas.openxmlformats.org/officeDocument/2006/relationships/tags" Target="../tags/tag595.xml"/><Relationship Id="rId2" Type="http://schemas.openxmlformats.org/officeDocument/2006/relationships/image" Target="../media/image5.png"/><Relationship Id="rId19" Type="http://schemas.openxmlformats.org/officeDocument/2006/relationships/tags" Target="../tags/tag594.xml"/><Relationship Id="rId18" Type="http://schemas.openxmlformats.org/officeDocument/2006/relationships/tags" Target="../tags/tag593.xml"/><Relationship Id="rId17" Type="http://schemas.openxmlformats.org/officeDocument/2006/relationships/tags" Target="../tags/tag592.xml"/><Relationship Id="rId16" Type="http://schemas.openxmlformats.org/officeDocument/2006/relationships/tags" Target="../tags/tag591.xml"/><Relationship Id="rId15" Type="http://schemas.openxmlformats.org/officeDocument/2006/relationships/tags" Target="../tags/tag590.xml"/><Relationship Id="rId14" Type="http://schemas.openxmlformats.org/officeDocument/2006/relationships/tags" Target="../tags/tag589.xml"/><Relationship Id="rId13" Type="http://schemas.openxmlformats.org/officeDocument/2006/relationships/tags" Target="../tags/tag588.xml"/><Relationship Id="rId12" Type="http://schemas.openxmlformats.org/officeDocument/2006/relationships/image" Target="../media/image2.emf"/><Relationship Id="rId11" Type="http://schemas.openxmlformats.org/officeDocument/2006/relationships/tags" Target="../tags/tag587.xml"/><Relationship Id="rId10" Type="http://schemas.openxmlformats.org/officeDocument/2006/relationships/tags" Target="../tags/tag586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4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337341" y="4018199"/>
            <a:ext cx="599017" cy="389467"/>
            <a:chOff x="2432" y="1329"/>
            <a:chExt cx="657" cy="426"/>
          </a:xfrm>
        </p:grpSpPr>
        <p:sp>
          <p:nvSpPr>
            <p:cNvPr id="36" name="AutoShape 3"/>
            <p:cNvSpPr>
              <a:spLocks noChangeAspect="1" noChangeArrowheads="1" noTextEdit="1"/>
            </p:cNvSpPr>
            <p:nvPr>
              <p:custDataLst>
                <p:tags r:id="rId3"/>
              </p:custDataLst>
            </p:nvPr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7"/>
            <p:cNvSpPr/>
            <p:nvPr>
              <p:custDataLst>
                <p:tags r:id="rId6"/>
              </p:custDataLst>
            </p:nvPr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任意多边形 82"/>
          <p:cNvSpPr/>
          <p:nvPr>
            <p:custDataLst>
              <p:tags r:id="rId10"/>
            </p:custDataLst>
          </p:nvPr>
        </p:nvSpPr>
        <p:spPr>
          <a:xfrm rot="377494">
            <a:off x="5140720" y="1344699"/>
            <a:ext cx="1856724" cy="1970643"/>
          </a:xfrm>
          <a:custGeom>
            <a:avLst/>
            <a:gdLst>
              <a:gd name="connsiteX0" fmla="*/ 63 w 140138"/>
              <a:gd name="connsiteY0" fmla="*/ 65738 h 154344"/>
              <a:gd name="connsiteX1" fmla="*/ 62928 w 140138"/>
              <a:gd name="connsiteY1" fmla="*/ 16 h 154344"/>
              <a:gd name="connsiteX2" fmla="*/ 140080 w 140138"/>
              <a:gd name="connsiteY2" fmla="*/ 71453 h 154344"/>
              <a:gd name="connsiteX3" fmla="*/ 74358 w 140138"/>
              <a:gd name="connsiteY3" fmla="*/ 154321 h 154344"/>
              <a:gd name="connsiteX4" fmla="*/ 63 w 140138"/>
              <a:gd name="connsiteY4" fmla="*/ 65738 h 154344"/>
              <a:gd name="connsiteX0-1" fmla="*/ 63 w 140227"/>
              <a:gd name="connsiteY0-2" fmla="*/ 65738 h 154534"/>
              <a:gd name="connsiteX1-3" fmla="*/ 62928 w 140227"/>
              <a:gd name="connsiteY1-4" fmla="*/ 16 h 154534"/>
              <a:gd name="connsiteX2-5" fmla="*/ 140080 w 140227"/>
              <a:gd name="connsiteY2-6" fmla="*/ 71453 h 154534"/>
              <a:gd name="connsiteX3-7" fmla="*/ 74358 w 140227"/>
              <a:gd name="connsiteY3-8" fmla="*/ 154321 h 154534"/>
              <a:gd name="connsiteX4-9" fmla="*/ 63 w 140227"/>
              <a:gd name="connsiteY4-10" fmla="*/ 65738 h 154534"/>
              <a:gd name="connsiteX0-11" fmla="*/ 63 w 140227"/>
              <a:gd name="connsiteY0-12" fmla="*/ 65738 h 154534"/>
              <a:gd name="connsiteX1-13" fmla="*/ 62928 w 140227"/>
              <a:gd name="connsiteY1-14" fmla="*/ 16 h 154534"/>
              <a:gd name="connsiteX2-15" fmla="*/ 140080 w 140227"/>
              <a:gd name="connsiteY2-16" fmla="*/ 71453 h 154534"/>
              <a:gd name="connsiteX3-17" fmla="*/ 74358 w 140227"/>
              <a:gd name="connsiteY3-18" fmla="*/ 154321 h 154534"/>
              <a:gd name="connsiteX4-19" fmla="*/ 63 w 140227"/>
              <a:gd name="connsiteY4-20" fmla="*/ 65738 h 154534"/>
              <a:gd name="connsiteX0-21" fmla="*/ 178 w 140342"/>
              <a:gd name="connsiteY0-22" fmla="*/ 65738 h 154534"/>
              <a:gd name="connsiteX1-23" fmla="*/ 63043 w 140342"/>
              <a:gd name="connsiteY1-24" fmla="*/ 16 h 154534"/>
              <a:gd name="connsiteX2-25" fmla="*/ 140195 w 140342"/>
              <a:gd name="connsiteY2-26" fmla="*/ 71453 h 154534"/>
              <a:gd name="connsiteX3-27" fmla="*/ 74473 w 140342"/>
              <a:gd name="connsiteY3-28" fmla="*/ 154321 h 154534"/>
              <a:gd name="connsiteX4-29" fmla="*/ 178 w 140342"/>
              <a:gd name="connsiteY4-30" fmla="*/ 65738 h 154534"/>
              <a:gd name="connsiteX0-31" fmla="*/ 178 w 140342"/>
              <a:gd name="connsiteY0-32" fmla="*/ 65740 h 154536"/>
              <a:gd name="connsiteX1-33" fmla="*/ 63043 w 140342"/>
              <a:gd name="connsiteY1-34" fmla="*/ 18 h 154536"/>
              <a:gd name="connsiteX2-35" fmla="*/ 140195 w 140342"/>
              <a:gd name="connsiteY2-36" fmla="*/ 71455 h 154536"/>
              <a:gd name="connsiteX3-37" fmla="*/ 74473 w 140342"/>
              <a:gd name="connsiteY3-38" fmla="*/ 154323 h 154536"/>
              <a:gd name="connsiteX4-39" fmla="*/ 178 w 140342"/>
              <a:gd name="connsiteY4-40" fmla="*/ 65740 h 154536"/>
              <a:gd name="connsiteX0-41" fmla="*/ 9 w 140173"/>
              <a:gd name="connsiteY0-42" fmla="*/ 71451 h 160247"/>
              <a:gd name="connsiteX1-43" fmla="*/ 71446 w 140173"/>
              <a:gd name="connsiteY1-44" fmla="*/ 14 h 160247"/>
              <a:gd name="connsiteX2-45" fmla="*/ 140026 w 140173"/>
              <a:gd name="connsiteY2-46" fmla="*/ 77166 h 160247"/>
              <a:gd name="connsiteX3-47" fmla="*/ 74304 w 140173"/>
              <a:gd name="connsiteY3-48" fmla="*/ 160034 h 160247"/>
              <a:gd name="connsiteX4-49" fmla="*/ 9 w 140173"/>
              <a:gd name="connsiteY4-50" fmla="*/ 71451 h 160247"/>
              <a:gd name="connsiteX0-51" fmla="*/ 9 w 140173"/>
              <a:gd name="connsiteY0-52" fmla="*/ 71451 h 148862"/>
              <a:gd name="connsiteX1-53" fmla="*/ 71446 w 140173"/>
              <a:gd name="connsiteY1-54" fmla="*/ 14 h 148862"/>
              <a:gd name="connsiteX2-55" fmla="*/ 140026 w 140173"/>
              <a:gd name="connsiteY2-56" fmla="*/ 77166 h 148862"/>
              <a:gd name="connsiteX3-57" fmla="*/ 74304 w 140173"/>
              <a:gd name="connsiteY3-58" fmla="*/ 148604 h 148862"/>
              <a:gd name="connsiteX4-59" fmla="*/ 9 w 140173"/>
              <a:gd name="connsiteY4-60" fmla="*/ 71451 h 148862"/>
              <a:gd name="connsiteX0-61" fmla="*/ 9 w 141024"/>
              <a:gd name="connsiteY0-62" fmla="*/ 71451 h 148862"/>
              <a:gd name="connsiteX1-63" fmla="*/ 71446 w 141024"/>
              <a:gd name="connsiteY1-64" fmla="*/ 14 h 148862"/>
              <a:gd name="connsiteX2-65" fmla="*/ 140026 w 141024"/>
              <a:gd name="connsiteY2-66" fmla="*/ 77166 h 148862"/>
              <a:gd name="connsiteX3-67" fmla="*/ 74304 w 141024"/>
              <a:gd name="connsiteY3-68" fmla="*/ 148604 h 148862"/>
              <a:gd name="connsiteX4-69" fmla="*/ 9 w 141024"/>
              <a:gd name="connsiteY4-70" fmla="*/ 71451 h 148862"/>
              <a:gd name="connsiteX0-71" fmla="*/ 9 w 140173"/>
              <a:gd name="connsiteY0-72" fmla="*/ 71451 h 148862"/>
              <a:gd name="connsiteX1-73" fmla="*/ 71446 w 140173"/>
              <a:gd name="connsiteY1-74" fmla="*/ 14 h 148862"/>
              <a:gd name="connsiteX2-75" fmla="*/ 140026 w 140173"/>
              <a:gd name="connsiteY2-76" fmla="*/ 77166 h 148862"/>
              <a:gd name="connsiteX3-77" fmla="*/ 74304 w 140173"/>
              <a:gd name="connsiteY3-78" fmla="*/ 148604 h 148862"/>
              <a:gd name="connsiteX4-79" fmla="*/ 9 w 140173"/>
              <a:gd name="connsiteY4-80" fmla="*/ 71451 h 148862"/>
              <a:gd name="connsiteX0-81" fmla="*/ 9 w 140257"/>
              <a:gd name="connsiteY0-82" fmla="*/ 71451 h 148862"/>
              <a:gd name="connsiteX1-83" fmla="*/ 71446 w 140257"/>
              <a:gd name="connsiteY1-84" fmla="*/ 14 h 148862"/>
              <a:gd name="connsiteX2-85" fmla="*/ 140026 w 140257"/>
              <a:gd name="connsiteY2-86" fmla="*/ 77166 h 148862"/>
              <a:gd name="connsiteX3-87" fmla="*/ 74304 w 140257"/>
              <a:gd name="connsiteY3-88" fmla="*/ 148604 h 148862"/>
              <a:gd name="connsiteX4-89" fmla="*/ 9 w 140257"/>
              <a:gd name="connsiteY4-90" fmla="*/ 71451 h 148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257" h="148862">
                <a:moveTo>
                  <a:pt x="9" y="71451"/>
                </a:moveTo>
                <a:cubicBezTo>
                  <a:pt x="-467" y="46686"/>
                  <a:pt x="19535" y="-938"/>
                  <a:pt x="71446" y="14"/>
                </a:cubicBezTo>
                <a:cubicBezTo>
                  <a:pt x="123357" y="966"/>
                  <a:pt x="142638" y="44242"/>
                  <a:pt x="140026" y="77166"/>
                </a:cubicBezTo>
                <a:cubicBezTo>
                  <a:pt x="141931" y="102883"/>
                  <a:pt x="125739" y="152890"/>
                  <a:pt x="74304" y="148604"/>
                </a:cubicBezTo>
                <a:cubicBezTo>
                  <a:pt x="22869" y="144318"/>
                  <a:pt x="485" y="96216"/>
                  <a:pt x="9" y="71451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7" name="任意多边形 83"/>
          <p:cNvSpPr/>
          <p:nvPr>
            <p:custDataLst>
              <p:tags r:id="rId11"/>
            </p:custDataLst>
          </p:nvPr>
        </p:nvSpPr>
        <p:spPr>
          <a:xfrm rot="377494">
            <a:off x="5295852" y="1736755"/>
            <a:ext cx="659233" cy="1073733"/>
          </a:xfrm>
          <a:custGeom>
            <a:avLst/>
            <a:gdLst>
              <a:gd name="connsiteX0" fmla="*/ 131483 w 768692"/>
              <a:gd name="connsiteY0" fmla="*/ 0 h 962212"/>
              <a:gd name="connsiteX1" fmla="*/ 394448 w 768692"/>
              <a:gd name="connsiteY1" fmla="*/ 197223 h 962212"/>
              <a:gd name="connsiteX2" fmla="*/ 621553 w 768692"/>
              <a:gd name="connsiteY2" fmla="*/ 137459 h 962212"/>
              <a:gd name="connsiteX3" fmla="*/ 764989 w 768692"/>
              <a:gd name="connsiteY3" fmla="*/ 472141 h 962212"/>
              <a:gd name="connsiteX4" fmla="*/ 472142 w 768692"/>
              <a:gd name="connsiteY4" fmla="*/ 531906 h 962212"/>
              <a:gd name="connsiteX5" fmla="*/ 591671 w 768692"/>
              <a:gd name="connsiteY5" fmla="*/ 770965 h 962212"/>
              <a:gd name="connsiteX6" fmla="*/ 442259 w 768692"/>
              <a:gd name="connsiteY6" fmla="*/ 806823 h 962212"/>
              <a:gd name="connsiteX7" fmla="*/ 352612 w 768692"/>
              <a:gd name="connsiteY7" fmla="*/ 693271 h 962212"/>
              <a:gd name="connsiteX8" fmla="*/ 197224 w 768692"/>
              <a:gd name="connsiteY8" fmla="*/ 878541 h 962212"/>
              <a:gd name="connsiteX9" fmla="*/ 0 w 768692"/>
              <a:gd name="connsiteY9" fmla="*/ 962212 h 962212"/>
              <a:gd name="connsiteX0-1" fmla="*/ 61103 w 698312"/>
              <a:gd name="connsiteY0-2" fmla="*/ 0 h 1082820"/>
              <a:gd name="connsiteX1-3" fmla="*/ 324068 w 698312"/>
              <a:gd name="connsiteY1-4" fmla="*/ 197223 h 1082820"/>
              <a:gd name="connsiteX2-5" fmla="*/ 551173 w 698312"/>
              <a:gd name="connsiteY2-6" fmla="*/ 137459 h 1082820"/>
              <a:gd name="connsiteX3-7" fmla="*/ 694609 w 698312"/>
              <a:gd name="connsiteY3-8" fmla="*/ 472141 h 1082820"/>
              <a:gd name="connsiteX4-9" fmla="*/ 401762 w 698312"/>
              <a:gd name="connsiteY4-10" fmla="*/ 531906 h 1082820"/>
              <a:gd name="connsiteX5-11" fmla="*/ 521291 w 698312"/>
              <a:gd name="connsiteY5-12" fmla="*/ 770965 h 1082820"/>
              <a:gd name="connsiteX6-13" fmla="*/ 371879 w 698312"/>
              <a:gd name="connsiteY6-14" fmla="*/ 806823 h 1082820"/>
              <a:gd name="connsiteX7-15" fmla="*/ 282232 w 698312"/>
              <a:gd name="connsiteY7-16" fmla="*/ 693271 h 1082820"/>
              <a:gd name="connsiteX8-17" fmla="*/ 126844 w 698312"/>
              <a:gd name="connsiteY8-18" fmla="*/ 878541 h 1082820"/>
              <a:gd name="connsiteX9-19" fmla="*/ 0 w 698312"/>
              <a:gd name="connsiteY9-20" fmla="*/ 1082820 h 1082820"/>
              <a:gd name="connsiteX0-21" fmla="*/ 61103 w 698312"/>
              <a:gd name="connsiteY0-22" fmla="*/ 0 h 1082820"/>
              <a:gd name="connsiteX1-23" fmla="*/ 324068 w 698312"/>
              <a:gd name="connsiteY1-24" fmla="*/ 197223 h 1082820"/>
              <a:gd name="connsiteX2-25" fmla="*/ 551173 w 698312"/>
              <a:gd name="connsiteY2-26" fmla="*/ 137459 h 1082820"/>
              <a:gd name="connsiteX3-27" fmla="*/ 694609 w 698312"/>
              <a:gd name="connsiteY3-28" fmla="*/ 472141 h 1082820"/>
              <a:gd name="connsiteX4-29" fmla="*/ 401762 w 698312"/>
              <a:gd name="connsiteY4-30" fmla="*/ 531906 h 1082820"/>
              <a:gd name="connsiteX5-31" fmla="*/ 521291 w 698312"/>
              <a:gd name="connsiteY5-32" fmla="*/ 770965 h 1082820"/>
              <a:gd name="connsiteX6-33" fmla="*/ 371879 w 698312"/>
              <a:gd name="connsiteY6-34" fmla="*/ 806823 h 1082820"/>
              <a:gd name="connsiteX7-35" fmla="*/ 282232 w 698312"/>
              <a:gd name="connsiteY7-36" fmla="*/ 693271 h 1082820"/>
              <a:gd name="connsiteX8-37" fmla="*/ 176111 w 698312"/>
              <a:gd name="connsiteY8-38" fmla="*/ 905342 h 1082820"/>
              <a:gd name="connsiteX9-39" fmla="*/ 0 w 698312"/>
              <a:gd name="connsiteY9-40" fmla="*/ 1082820 h 1082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98312" h="1082820">
                <a:moveTo>
                  <a:pt x="61103" y="0"/>
                </a:moveTo>
                <a:cubicBezTo>
                  <a:pt x="151746" y="87156"/>
                  <a:pt x="242390" y="174313"/>
                  <a:pt x="324068" y="197223"/>
                </a:cubicBezTo>
                <a:cubicBezTo>
                  <a:pt x="405746" y="220133"/>
                  <a:pt x="489416" y="91639"/>
                  <a:pt x="551173" y="137459"/>
                </a:cubicBezTo>
                <a:cubicBezTo>
                  <a:pt x="612930" y="183279"/>
                  <a:pt x="719511" y="406400"/>
                  <a:pt x="694609" y="472141"/>
                </a:cubicBezTo>
                <a:cubicBezTo>
                  <a:pt x="669707" y="537882"/>
                  <a:pt x="430648" y="482102"/>
                  <a:pt x="401762" y="531906"/>
                </a:cubicBezTo>
                <a:cubicBezTo>
                  <a:pt x="372876" y="581710"/>
                  <a:pt x="526272" y="725146"/>
                  <a:pt x="521291" y="770965"/>
                </a:cubicBezTo>
                <a:cubicBezTo>
                  <a:pt x="516311" y="816785"/>
                  <a:pt x="411722" y="819772"/>
                  <a:pt x="371879" y="806823"/>
                </a:cubicBezTo>
                <a:cubicBezTo>
                  <a:pt x="332036" y="793874"/>
                  <a:pt x="314860" y="676851"/>
                  <a:pt x="282232" y="693271"/>
                </a:cubicBezTo>
                <a:cubicBezTo>
                  <a:pt x="249604" y="709691"/>
                  <a:pt x="223150" y="840417"/>
                  <a:pt x="176111" y="905342"/>
                </a:cubicBezTo>
                <a:cubicBezTo>
                  <a:pt x="129072" y="970267"/>
                  <a:pt x="69227" y="1063396"/>
                  <a:pt x="0" y="108282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8" name="任意多边形 84"/>
          <p:cNvSpPr/>
          <p:nvPr>
            <p:custDataLst>
              <p:tags r:id="rId12"/>
            </p:custDataLst>
          </p:nvPr>
        </p:nvSpPr>
        <p:spPr>
          <a:xfrm rot="377494">
            <a:off x="5754106" y="2670662"/>
            <a:ext cx="143989" cy="178110"/>
          </a:xfrm>
          <a:custGeom>
            <a:avLst/>
            <a:gdLst>
              <a:gd name="connsiteX0" fmla="*/ 6763 w 126447"/>
              <a:gd name="connsiteY0" fmla="*/ 18499 h 191822"/>
              <a:gd name="connsiteX1" fmla="*/ 126292 w 126447"/>
              <a:gd name="connsiteY1" fmla="*/ 24476 h 191822"/>
              <a:gd name="connsiteX2" fmla="*/ 30669 w 126447"/>
              <a:gd name="connsiteY2" fmla="*/ 191817 h 191822"/>
              <a:gd name="connsiteX3" fmla="*/ 6763 w 126447"/>
              <a:gd name="connsiteY3" fmla="*/ 18499 h 191822"/>
              <a:gd name="connsiteX0-1" fmla="*/ 394 w 120595"/>
              <a:gd name="connsiteY0-2" fmla="*/ 16500 h 159942"/>
              <a:gd name="connsiteX1-3" fmla="*/ 119923 w 120595"/>
              <a:gd name="connsiteY1-4" fmla="*/ 22477 h 159942"/>
              <a:gd name="connsiteX2-5" fmla="*/ 84065 w 120595"/>
              <a:gd name="connsiteY2-6" fmla="*/ 159936 h 159942"/>
              <a:gd name="connsiteX3-7" fmla="*/ 394 w 120595"/>
              <a:gd name="connsiteY3-8" fmla="*/ 16500 h 159942"/>
              <a:gd name="connsiteX0-9" fmla="*/ 939 w 129518"/>
              <a:gd name="connsiteY0-10" fmla="*/ 16500 h 160211"/>
              <a:gd name="connsiteX1-11" fmla="*/ 120468 w 129518"/>
              <a:gd name="connsiteY1-12" fmla="*/ 22477 h 160211"/>
              <a:gd name="connsiteX2-13" fmla="*/ 84610 w 129518"/>
              <a:gd name="connsiteY2-14" fmla="*/ 159936 h 160211"/>
              <a:gd name="connsiteX3-15" fmla="*/ 939 w 129518"/>
              <a:gd name="connsiteY3-16" fmla="*/ 16500 h 16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518" h="160211">
                <a:moveTo>
                  <a:pt x="939" y="16500"/>
                </a:moveTo>
                <a:cubicBezTo>
                  <a:pt x="6915" y="-6410"/>
                  <a:pt x="116484" y="-6409"/>
                  <a:pt x="120468" y="22477"/>
                </a:cubicBezTo>
                <a:cubicBezTo>
                  <a:pt x="124452" y="51363"/>
                  <a:pt x="152344" y="152964"/>
                  <a:pt x="84610" y="159936"/>
                </a:cubicBezTo>
                <a:cubicBezTo>
                  <a:pt x="16876" y="166908"/>
                  <a:pt x="-5037" y="39410"/>
                  <a:pt x="939" y="16500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9" name="任意多边形 85"/>
          <p:cNvSpPr/>
          <p:nvPr>
            <p:custDataLst>
              <p:tags r:id="rId13"/>
            </p:custDataLst>
          </p:nvPr>
        </p:nvSpPr>
        <p:spPr>
          <a:xfrm rot="377494">
            <a:off x="6239290" y="1595670"/>
            <a:ext cx="739783" cy="1335626"/>
          </a:xfrm>
          <a:custGeom>
            <a:avLst/>
            <a:gdLst>
              <a:gd name="connsiteX0" fmla="*/ 420402 w 665437"/>
              <a:gd name="connsiteY0" fmla="*/ 0 h 1201399"/>
              <a:gd name="connsiteX1" fmla="*/ 181343 w 665437"/>
              <a:gd name="connsiteY1" fmla="*/ 161365 h 1201399"/>
              <a:gd name="connsiteX2" fmla="*/ 37908 w 665437"/>
              <a:gd name="connsiteY2" fmla="*/ 173318 h 1201399"/>
              <a:gd name="connsiteX3" fmla="*/ 2049 w 665437"/>
              <a:gd name="connsiteY3" fmla="*/ 239059 h 1201399"/>
              <a:gd name="connsiteX4" fmla="*/ 37908 w 665437"/>
              <a:gd name="connsiteY4" fmla="*/ 579718 h 1201399"/>
              <a:gd name="connsiteX5" fmla="*/ 306849 w 665437"/>
              <a:gd name="connsiteY5" fmla="*/ 753036 h 1201399"/>
              <a:gd name="connsiteX6" fmla="*/ 282943 w 665437"/>
              <a:gd name="connsiteY6" fmla="*/ 926353 h 1201399"/>
              <a:gd name="connsiteX7" fmla="*/ 336731 w 665437"/>
              <a:gd name="connsiteY7" fmla="*/ 1093695 h 1201399"/>
              <a:gd name="connsiteX8" fmla="*/ 306849 w 665437"/>
              <a:gd name="connsiteY8" fmla="*/ 1201271 h 1201399"/>
              <a:gd name="connsiteX9" fmla="*/ 408449 w 665437"/>
              <a:gd name="connsiteY9" fmla="*/ 1111624 h 1201399"/>
              <a:gd name="connsiteX10" fmla="*/ 444308 w 665437"/>
              <a:gd name="connsiteY10" fmla="*/ 944283 h 1201399"/>
              <a:gd name="connsiteX11" fmla="*/ 516025 w 665437"/>
              <a:gd name="connsiteY11" fmla="*/ 818777 h 1201399"/>
              <a:gd name="connsiteX12" fmla="*/ 665437 w 665437"/>
              <a:gd name="connsiteY12" fmla="*/ 753036 h 120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437" h="1201399">
                <a:moveTo>
                  <a:pt x="420402" y="0"/>
                </a:moveTo>
                <a:cubicBezTo>
                  <a:pt x="332747" y="66239"/>
                  <a:pt x="245092" y="132479"/>
                  <a:pt x="181343" y="161365"/>
                </a:cubicBezTo>
                <a:cubicBezTo>
                  <a:pt x="117594" y="190251"/>
                  <a:pt x="67790" y="160369"/>
                  <a:pt x="37908" y="173318"/>
                </a:cubicBezTo>
                <a:cubicBezTo>
                  <a:pt x="8026" y="186267"/>
                  <a:pt x="2049" y="171326"/>
                  <a:pt x="2049" y="239059"/>
                </a:cubicBezTo>
                <a:cubicBezTo>
                  <a:pt x="2049" y="306792"/>
                  <a:pt x="-12892" y="494055"/>
                  <a:pt x="37908" y="579718"/>
                </a:cubicBezTo>
                <a:cubicBezTo>
                  <a:pt x="88708" y="665381"/>
                  <a:pt x="266010" y="695264"/>
                  <a:pt x="306849" y="753036"/>
                </a:cubicBezTo>
                <a:cubicBezTo>
                  <a:pt x="347688" y="810808"/>
                  <a:pt x="277963" y="869577"/>
                  <a:pt x="282943" y="926353"/>
                </a:cubicBezTo>
                <a:cubicBezTo>
                  <a:pt x="287923" y="983129"/>
                  <a:pt x="332747" y="1047875"/>
                  <a:pt x="336731" y="1093695"/>
                </a:cubicBezTo>
                <a:cubicBezTo>
                  <a:pt x="340715" y="1139515"/>
                  <a:pt x="294896" y="1198283"/>
                  <a:pt x="306849" y="1201271"/>
                </a:cubicBezTo>
                <a:cubicBezTo>
                  <a:pt x="318802" y="1204259"/>
                  <a:pt x="385539" y="1154455"/>
                  <a:pt x="408449" y="1111624"/>
                </a:cubicBezTo>
                <a:cubicBezTo>
                  <a:pt x="431359" y="1068793"/>
                  <a:pt x="426379" y="993091"/>
                  <a:pt x="444308" y="944283"/>
                </a:cubicBezTo>
                <a:cubicBezTo>
                  <a:pt x="462237" y="895475"/>
                  <a:pt x="479170" y="850651"/>
                  <a:pt x="516025" y="818777"/>
                </a:cubicBezTo>
                <a:cubicBezTo>
                  <a:pt x="552880" y="786903"/>
                  <a:pt x="609158" y="769969"/>
                  <a:pt x="665437" y="753036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30" name="任意多边形 86"/>
          <p:cNvSpPr/>
          <p:nvPr>
            <p:custDataLst>
              <p:tags r:id="rId14"/>
            </p:custDataLst>
          </p:nvPr>
        </p:nvSpPr>
        <p:spPr>
          <a:xfrm rot="377494">
            <a:off x="6729497" y="2755707"/>
            <a:ext cx="139527" cy="265768"/>
          </a:xfrm>
          <a:custGeom>
            <a:avLst/>
            <a:gdLst>
              <a:gd name="connsiteX0" fmla="*/ 125506 w 125506"/>
              <a:gd name="connsiteY0" fmla="*/ 0 h 239059"/>
              <a:gd name="connsiteX1" fmla="*/ 59765 w 125506"/>
              <a:gd name="connsiteY1" fmla="*/ 23906 h 239059"/>
              <a:gd name="connsiteX2" fmla="*/ 0 w 125506"/>
              <a:gd name="connsiteY2" fmla="*/ 143435 h 239059"/>
              <a:gd name="connsiteX3" fmla="*/ 59765 w 125506"/>
              <a:gd name="connsiteY3" fmla="*/ 239059 h 23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05" h="239057">
                <a:moveTo>
                  <a:pt x="125506" y="0"/>
                </a:moveTo>
                <a:cubicBezTo>
                  <a:pt x="103094" y="0"/>
                  <a:pt x="80683" y="0"/>
                  <a:pt x="59765" y="23906"/>
                </a:cubicBezTo>
                <a:cubicBezTo>
                  <a:pt x="38847" y="47812"/>
                  <a:pt x="0" y="107576"/>
                  <a:pt x="0" y="143435"/>
                </a:cubicBezTo>
                <a:cubicBezTo>
                  <a:pt x="0" y="179294"/>
                  <a:pt x="29882" y="209176"/>
                  <a:pt x="59765" y="239059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9" name="任意多边形 65"/>
          <p:cNvSpPr/>
          <p:nvPr>
            <p:custDataLst>
              <p:tags r:id="rId15"/>
            </p:custDataLst>
          </p:nvPr>
        </p:nvSpPr>
        <p:spPr>
          <a:xfrm rot="20657024">
            <a:off x="6515201" y="2234373"/>
            <a:ext cx="505562" cy="24081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0" name="任意多边形 66"/>
          <p:cNvSpPr/>
          <p:nvPr>
            <p:custDataLst>
              <p:tags r:id="rId16"/>
            </p:custDataLst>
          </p:nvPr>
        </p:nvSpPr>
        <p:spPr>
          <a:xfrm rot="20657024">
            <a:off x="6211125" y="1792020"/>
            <a:ext cx="646319" cy="343785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1" name="任意多边形 67"/>
          <p:cNvSpPr/>
          <p:nvPr>
            <p:custDataLst>
              <p:tags r:id="rId17"/>
            </p:custDataLst>
          </p:nvPr>
        </p:nvSpPr>
        <p:spPr>
          <a:xfrm rot="20657024">
            <a:off x="5184242" y="1889858"/>
            <a:ext cx="329040" cy="15975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2" name="任意多边形 68"/>
          <p:cNvSpPr/>
          <p:nvPr>
            <p:custDataLst>
              <p:tags r:id="rId18"/>
            </p:custDataLst>
          </p:nvPr>
        </p:nvSpPr>
        <p:spPr>
          <a:xfrm rot="20657024">
            <a:off x="6516208" y="2082479"/>
            <a:ext cx="473402" cy="27918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3" name="任意多边形 69"/>
          <p:cNvSpPr/>
          <p:nvPr>
            <p:custDataLst>
              <p:tags r:id="rId19"/>
            </p:custDataLst>
          </p:nvPr>
        </p:nvSpPr>
        <p:spPr>
          <a:xfrm rot="20657024">
            <a:off x="5165962" y="2146094"/>
            <a:ext cx="779838" cy="42944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4" name="任意多边形 70"/>
          <p:cNvSpPr/>
          <p:nvPr>
            <p:custDataLst>
              <p:tags r:id="rId20"/>
            </p:custDataLst>
          </p:nvPr>
        </p:nvSpPr>
        <p:spPr>
          <a:xfrm rot="20657024">
            <a:off x="6405119" y="1961678"/>
            <a:ext cx="586384" cy="29920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5" name="任意多边形 71"/>
          <p:cNvSpPr/>
          <p:nvPr>
            <p:custDataLst>
              <p:tags r:id="rId21"/>
            </p:custDataLst>
          </p:nvPr>
        </p:nvSpPr>
        <p:spPr>
          <a:xfrm rot="20657024">
            <a:off x="6335327" y="1876830"/>
            <a:ext cx="571293" cy="27931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6" name="任意多边形 72"/>
          <p:cNvSpPr/>
          <p:nvPr>
            <p:custDataLst>
              <p:tags r:id="rId22"/>
            </p:custDataLst>
          </p:nvPr>
        </p:nvSpPr>
        <p:spPr>
          <a:xfrm rot="20657024">
            <a:off x="6285436" y="1741353"/>
            <a:ext cx="444197" cy="231290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7" name="任意多边形 73"/>
          <p:cNvSpPr/>
          <p:nvPr>
            <p:custDataLst>
              <p:tags r:id="rId23"/>
            </p:custDataLst>
          </p:nvPr>
        </p:nvSpPr>
        <p:spPr>
          <a:xfrm rot="20657024">
            <a:off x="5746655" y="2139332"/>
            <a:ext cx="214295" cy="81748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8" name="任意多边形 74"/>
          <p:cNvSpPr/>
          <p:nvPr>
            <p:custDataLst>
              <p:tags r:id="rId24"/>
            </p:custDataLst>
          </p:nvPr>
        </p:nvSpPr>
        <p:spPr>
          <a:xfrm rot="20657024">
            <a:off x="5171706" y="2030362"/>
            <a:ext cx="548943" cy="28216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19" name="任意多边形 75"/>
          <p:cNvSpPr/>
          <p:nvPr>
            <p:custDataLst>
              <p:tags r:id="rId25"/>
            </p:custDataLst>
          </p:nvPr>
        </p:nvSpPr>
        <p:spPr>
          <a:xfrm rot="20657024">
            <a:off x="6501953" y="2343645"/>
            <a:ext cx="555041" cy="26724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0" name="任意多边形 76"/>
          <p:cNvSpPr/>
          <p:nvPr>
            <p:custDataLst>
              <p:tags r:id="rId26"/>
            </p:custDataLst>
          </p:nvPr>
        </p:nvSpPr>
        <p:spPr>
          <a:xfrm rot="20657024">
            <a:off x="6504197" y="2715027"/>
            <a:ext cx="180264" cy="11025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1" name="任意多边形 77"/>
          <p:cNvSpPr/>
          <p:nvPr>
            <p:custDataLst>
              <p:tags r:id="rId27"/>
            </p:custDataLst>
          </p:nvPr>
        </p:nvSpPr>
        <p:spPr>
          <a:xfrm rot="20657024">
            <a:off x="6258379" y="1799100"/>
            <a:ext cx="206311" cy="14553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2" name="任意多边形 78"/>
          <p:cNvSpPr/>
          <p:nvPr>
            <p:custDataLst>
              <p:tags r:id="rId28"/>
            </p:custDataLst>
          </p:nvPr>
        </p:nvSpPr>
        <p:spPr>
          <a:xfrm rot="20657024">
            <a:off x="5146835" y="1964928"/>
            <a:ext cx="433108" cy="22629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3" name="任意多边形 79"/>
          <p:cNvSpPr/>
          <p:nvPr>
            <p:custDataLst>
              <p:tags r:id="rId29"/>
            </p:custDataLst>
          </p:nvPr>
        </p:nvSpPr>
        <p:spPr>
          <a:xfrm rot="20657024">
            <a:off x="5154149" y="2054204"/>
            <a:ext cx="739055" cy="402654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4" name="任意多边形 80"/>
          <p:cNvSpPr/>
          <p:nvPr>
            <p:custDataLst>
              <p:tags r:id="rId30"/>
            </p:custDataLst>
          </p:nvPr>
        </p:nvSpPr>
        <p:spPr>
          <a:xfrm rot="20657024">
            <a:off x="5594376" y="2359662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sp>
        <p:nvSpPr>
          <p:cNvPr id="25" name="任意多边形 81"/>
          <p:cNvSpPr/>
          <p:nvPr>
            <p:custDataLst>
              <p:tags r:id="rId31"/>
            </p:custDataLst>
          </p:nvPr>
        </p:nvSpPr>
        <p:spPr>
          <a:xfrm rot="20657024">
            <a:off x="5638598" y="2439316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lt1"/>
              </a:solidFill>
            </a:endParaRPr>
          </a:p>
        </p:txBody>
      </p:sp>
      <p:cxnSp>
        <p:nvCxnSpPr>
          <p:cNvPr id="31" name="直接连接符 30"/>
          <p:cNvCxnSpPr/>
          <p:nvPr>
            <p:custDataLst>
              <p:tags r:id="rId32"/>
            </p:custDataLst>
          </p:nvPr>
        </p:nvCxnSpPr>
        <p:spPr>
          <a:xfrm flipV="1">
            <a:off x="2529958" y="4422481"/>
            <a:ext cx="7183967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任意多边形 118"/>
          <p:cNvSpPr/>
          <p:nvPr>
            <p:custDataLst>
              <p:tags r:id="rId33"/>
            </p:custDataLst>
          </p:nvPr>
        </p:nvSpPr>
        <p:spPr>
          <a:xfrm flipH="1" flipV="1">
            <a:off x="2437843" y="2335620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bg1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33" name="任意多边形 119"/>
          <p:cNvSpPr/>
          <p:nvPr>
            <p:custDataLst>
              <p:tags r:id="rId34"/>
            </p:custDataLst>
          </p:nvPr>
        </p:nvSpPr>
        <p:spPr>
          <a:xfrm flipH="1">
            <a:off x="10194532" y="4147674"/>
            <a:ext cx="256035" cy="38833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accent2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34" name="任意多边形 120"/>
          <p:cNvSpPr/>
          <p:nvPr>
            <p:custDataLst>
              <p:tags r:id="rId35"/>
            </p:custDataLst>
          </p:nvPr>
        </p:nvSpPr>
        <p:spPr>
          <a:xfrm flipH="1" flipV="1">
            <a:off x="8742116" y="1056792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6"/>
            </p:custDataLst>
          </p:nvPr>
        </p:nvSpPr>
        <p:spPr>
          <a:xfrm>
            <a:off x="2529958" y="3556205"/>
            <a:ext cx="7183967" cy="774186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7"/>
            </p:custDataLst>
          </p:nvPr>
        </p:nvSpPr>
        <p:spPr>
          <a:xfrm>
            <a:off x="2529958" y="4513498"/>
            <a:ext cx="7183967" cy="46521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0347 0.00092 L 0.59826 0.00247" pathEditMode="relative" ptsTypes="AA">
                                      <p:cBhvr>
                                        <p:cTn id="1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257784" y="770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4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 flipH="1">
            <a:off x="2304148" y="1882241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8" name="任意多边形 43"/>
          <p:cNvSpPr/>
          <p:nvPr>
            <p:custDataLst>
              <p:tags r:id="rId3"/>
            </p:custDataLst>
          </p:nvPr>
        </p:nvSpPr>
        <p:spPr>
          <a:xfrm flipH="1">
            <a:off x="7737584" y="3838737"/>
            <a:ext cx="658435" cy="272233"/>
          </a:xfrm>
          <a:custGeom>
            <a:avLst/>
            <a:gdLst>
              <a:gd name="connsiteX0" fmla="*/ 3108161 w 5108590"/>
              <a:gd name="connsiteY0" fmla="*/ 0 h 2871537"/>
              <a:gd name="connsiteX1" fmla="*/ 3989444 w 5108590"/>
              <a:gd name="connsiteY1" fmla="*/ 400035 h 2871537"/>
              <a:gd name="connsiteX2" fmla="*/ 4086693 w 5108590"/>
              <a:gd name="connsiteY2" fmla="*/ 563266 h 2871537"/>
              <a:gd name="connsiteX3" fmla="*/ 4131348 w 5108590"/>
              <a:gd name="connsiteY3" fmla="*/ 534900 h 2871537"/>
              <a:gd name="connsiteX4" fmla="*/ 4405156 w 5108590"/>
              <a:gd name="connsiteY4" fmla="*/ 465220 h 2871537"/>
              <a:gd name="connsiteX5" fmla="*/ 5108590 w 5108590"/>
              <a:gd name="connsiteY5" fmla="*/ 1102292 h 2871537"/>
              <a:gd name="connsiteX6" fmla="*/ 4798453 w 5108590"/>
              <a:gd name="connsiteY6" fmla="*/ 1640226 h 2871537"/>
              <a:gd name="connsiteX7" fmla="*/ 4794480 w 5108590"/>
              <a:gd name="connsiteY7" fmla="*/ 1642029 h 2871537"/>
              <a:gd name="connsiteX8" fmla="*/ 4815013 w 5108590"/>
              <a:gd name="connsiteY8" fmla="*/ 1704408 h 2871537"/>
              <a:gd name="connsiteX9" fmla="*/ 4832286 w 5108590"/>
              <a:gd name="connsiteY9" fmla="*/ 1872313 h 2871537"/>
              <a:gd name="connsiteX10" fmla="*/ 3982054 w 5108590"/>
              <a:gd name="connsiteY10" fmla="*/ 2642334 h 2871537"/>
              <a:gd name="connsiteX11" fmla="*/ 3380849 w 5108590"/>
              <a:gd name="connsiteY11" fmla="*/ 2353576 h 2871537"/>
              <a:gd name="connsiteX12" fmla="*/ 3379137 w 5108590"/>
              <a:gd name="connsiteY12" fmla="*/ 2351518 h 2871537"/>
              <a:gd name="connsiteX13" fmla="*/ 3307654 w 5108590"/>
              <a:gd name="connsiteY13" fmla="*/ 2471502 h 2871537"/>
              <a:gd name="connsiteX14" fmla="*/ 2426371 w 5108590"/>
              <a:gd name="connsiteY14" fmla="*/ 2871537 h 2871537"/>
              <a:gd name="connsiteX15" fmla="*/ 1447099 w 5108590"/>
              <a:gd name="connsiteY15" fmla="*/ 2194760 h 2871537"/>
              <a:gd name="connsiteX16" fmla="*/ 1418508 w 5108590"/>
              <a:gd name="connsiteY16" fmla="*/ 2124456 h 2871537"/>
              <a:gd name="connsiteX17" fmla="*/ 1325605 w 5108590"/>
              <a:gd name="connsiteY17" fmla="*/ 2190236 h 2871537"/>
              <a:gd name="connsiteX18" fmla="*/ 850232 w 5108590"/>
              <a:gd name="connsiteY18" fmla="*/ 2310063 h 2871537"/>
              <a:gd name="connsiteX19" fmla="*/ 0 w 5108590"/>
              <a:gd name="connsiteY19" fmla="*/ 1540042 h 2871537"/>
              <a:gd name="connsiteX20" fmla="*/ 850232 w 5108590"/>
              <a:gd name="connsiteY20" fmla="*/ 770021 h 2871537"/>
              <a:gd name="connsiteX21" fmla="*/ 1021583 w 5108590"/>
              <a:gd name="connsiteY21" fmla="*/ 783848 h 2871537"/>
              <a:gd name="connsiteX22" fmla="*/ 1029246 w 5108590"/>
              <a:gd name="connsiteY22" fmla="*/ 785791 h 2871537"/>
              <a:gd name="connsiteX23" fmla="*/ 1026695 w 5108590"/>
              <a:gd name="connsiteY23" fmla="*/ 770021 h 2871537"/>
              <a:gd name="connsiteX24" fmla="*/ 1876927 w 5108590"/>
              <a:gd name="connsiteY24" fmla="*/ 0 h 2871537"/>
              <a:gd name="connsiteX25" fmla="*/ 2478132 w 5108590"/>
              <a:gd name="connsiteY25" fmla="*/ 208922 h 2871537"/>
              <a:gd name="connsiteX26" fmla="*/ 2500065 w 5108590"/>
              <a:gd name="connsiteY26" fmla="*/ 232394 h 2871537"/>
              <a:gd name="connsiteX27" fmla="*/ 2513944 w 5108590"/>
              <a:gd name="connsiteY27" fmla="*/ 219952 h 2871537"/>
              <a:gd name="connsiteX28" fmla="*/ 3108161 w 5108590"/>
              <a:gd name="connsiteY28" fmla="*/ 0 h 28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08590" h="2871537">
                <a:moveTo>
                  <a:pt x="3108161" y="0"/>
                </a:moveTo>
                <a:cubicBezTo>
                  <a:pt x="3475013" y="0"/>
                  <a:pt x="3798453" y="146705"/>
                  <a:pt x="3989444" y="400035"/>
                </a:cubicBezTo>
                <a:lnTo>
                  <a:pt x="4086693" y="563266"/>
                </a:lnTo>
                <a:lnTo>
                  <a:pt x="4131348" y="534900"/>
                </a:lnTo>
                <a:cubicBezTo>
                  <a:pt x="4215506" y="491765"/>
                  <a:pt x="4308032" y="465220"/>
                  <a:pt x="4405156" y="465220"/>
                </a:cubicBezTo>
                <a:cubicBezTo>
                  <a:pt x="4793652" y="465220"/>
                  <a:pt x="5108590" y="713796"/>
                  <a:pt x="5108590" y="1102292"/>
                </a:cubicBezTo>
                <a:cubicBezTo>
                  <a:pt x="5108590" y="1345102"/>
                  <a:pt x="4985568" y="1533256"/>
                  <a:pt x="4798453" y="1640226"/>
                </a:cubicBezTo>
                <a:lnTo>
                  <a:pt x="4794480" y="1642029"/>
                </a:lnTo>
                <a:lnTo>
                  <a:pt x="4815013" y="1704408"/>
                </a:lnTo>
                <a:cubicBezTo>
                  <a:pt x="4826338" y="1757563"/>
                  <a:pt x="4832286" y="1813617"/>
                  <a:pt x="4832286" y="1872313"/>
                </a:cubicBezTo>
                <a:cubicBezTo>
                  <a:pt x="4832286" y="2341883"/>
                  <a:pt x="4451624" y="2642334"/>
                  <a:pt x="3982054" y="2642334"/>
                </a:cubicBezTo>
                <a:cubicBezTo>
                  <a:pt x="3747269" y="2642334"/>
                  <a:pt x="3534711" y="2513997"/>
                  <a:pt x="3380849" y="2353576"/>
                </a:cubicBezTo>
                <a:lnTo>
                  <a:pt x="3379137" y="2351518"/>
                </a:lnTo>
                <a:lnTo>
                  <a:pt x="3307654" y="2471502"/>
                </a:lnTo>
                <a:cubicBezTo>
                  <a:pt x="3116662" y="2724832"/>
                  <a:pt x="2793223" y="2871537"/>
                  <a:pt x="2426371" y="2871537"/>
                </a:cubicBezTo>
                <a:cubicBezTo>
                  <a:pt x="1986149" y="2871537"/>
                  <a:pt x="1608440" y="2510590"/>
                  <a:pt x="1447099" y="2194760"/>
                </a:cubicBezTo>
                <a:lnTo>
                  <a:pt x="1418508" y="2124456"/>
                </a:lnTo>
                <a:lnTo>
                  <a:pt x="1325605" y="2190236"/>
                </a:lnTo>
                <a:cubicBezTo>
                  <a:pt x="1189907" y="2267812"/>
                  <a:pt x="1026321" y="2310063"/>
                  <a:pt x="850232" y="2310063"/>
                </a:cubicBezTo>
                <a:cubicBezTo>
                  <a:pt x="380662" y="2310063"/>
                  <a:pt x="0" y="1796716"/>
                  <a:pt x="0" y="1540042"/>
                </a:cubicBezTo>
                <a:cubicBezTo>
                  <a:pt x="0" y="1283368"/>
                  <a:pt x="380662" y="770021"/>
                  <a:pt x="850232" y="770021"/>
                </a:cubicBezTo>
                <a:cubicBezTo>
                  <a:pt x="908928" y="770021"/>
                  <a:pt x="966235" y="774716"/>
                  <a:pt x="1021583" y="783848"/>
                </a:cubicBezTo>
                <a:lnTo>
                  <a:pt x="1029246" y="785791"/>
                </a:lnTo>
                <a:lnTo>
                  <a:pt x="1026695" y="770021"/>
                </a:lnTo>
                <a:cubicBezTo>
                  <a:pt x="1026695" y="513347"/>
                  <a:pt x="1407357" y="0"/>
                  <a:pt x="1876927" y="0"/>
                </a:cubicBezTo>
                <a:cubicBezTo>
                  <a:pt x="2111712" y="0"/>
                  <a:pt x="2324270" y="75113"/>
                  <a:pt x="2478132" y="208922"/>
                </a:cubicBezTo>
                <a:lnTo>
                  <a:pt x="2500065" y="232394"/>
                </a:lnTo>
                <a:lnTo>
                  <a:pt x="2513944" y="219952"/>
                </a:lnTo>
                <a:cubicBezTo>
                  <a:pt x="2683567" y="90237"/>
                  <a:pt x="2888050" y="0"/>
                  <a:pt x="3108161" y="0"/>
                </a:cubicBezTo>
                <a:close/>
              </a:path>
            </a:pathLst>
          </a:custGeom>
          <a:blipFill dpi="0" rotWithShape="1">
            <a:blip r:embed="rId4"/>
            <a:stretch>
              <a:fillRect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854513" y="3629392"/>
            <a:ext cx="848419" cy="340381"/>
            <a:chOff x="1372329" y="5446987"/>
            <a:chExt cx="1761315" cy="706794"/>
          </a:xfrm>
          <a:solidFill>
            <a:srgbClr val="244242"/>
          </a:solidFill>
        </p:grpSpPr>
        <p:sp>
          <p:nvSpPr>
            <p:cNvPr id="10" name="任意多边形 48"/>
            <p:cNvSpPr/>
            <p:nvPr>
              <p:custDataLst>
                <p:tags r:id="rId6"/>
              </p:custDataLst>
            </p:nvPr>
          </p:nvSpPr>
          <p:spPr>
            <a:xfrm flipH="1">
              <a:off x="1372329" y="5446987"/>
              <a:ext cx="1528023" cy="630144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1" name="任意多边形 49"/>
            <p:cNvSpPr/>
            <p:nvPr>
              <p:custDataLst>
                <p:tags r:id="rId7"/>
              </p:custDataLst>
            </p:nvPr>
          </p:nvSpPr>
          <p:spPr>
            <a:xfrm flipH="1">
              <a:off x="2363622" y="5762723"/>
              <a:ext cx="770022" cy="391058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5023171" y="1369358"/>
            <a:ext cx="2134220" cy="2944836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9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11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12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13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4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sp>
        <p:nvSpPr>
          <p:cNvPr id="19" name="Freeform 34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8434837" y="4968077"/>
            <a:ext cx="684107" cy="39608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0" name="任意多边形 59"/>
          <p:cNvSpPr/>
          <p:nvPr>
            <p:custDataLst>
              <p:tags r:id="rId16"/>
            </p:custDataLst>
          </p:nvPr>
        </p:nvSpPr>
        <p:spPr>
          <a:xfrm>
            <a:off x="4043145" y="5049342"/>
            <a:ext cx="4332024" cy="345863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1" name="任意多边形 60"/>
          <p:cNvSpPr/>
          <p:nvPr>
            <p:custDataLst>
              <p:tags r:id="rId17"/>
            </p:custDataLst>
          </p:nvPr>
        </p:nvSpPr>
        <p:spPr>
          <a:xfrm>
            <a:off x="3112969" y="5042711"/>
            <a:ext cx="852660" cy="359127"/>
          </a:xfrm>
          <a:custGeom>
            <a:avLst/>
            <a:gdLst>
              <a:gd name="connsiteX0" fmla="*/ 755361 w 755361"/>
              <a:gd name="connsiteY0" fmla="*/ 383586 h 416878"/>
              <a:gd name="connsiteX1" fmla="*/ 1599 w 755361"/>
              <a:gd name="connsiteY1" fmla="*/ 383586 h 416878"/>
              <a:gd name="connsiteX2" fmla="*/ 557653 w 755361"/>
              <a:gd name="connsiteY2" fmla="*/ 37597 h 416878"/>
              <a:gd name="connsiteX3" fmla="*/ 619437 w 755361"/>
              <a:gd name="connsiteY3" fmla="*/ 25240 h 416878"/>
              <a:gd name="connsiteX0-1" fmla="*/ 754492 w 754492"/>
              <a:gd name="connsiteY0-2" fmla="*/ 358346 h 392510"/>
              <a:gd name="connsiteX1-3" fmla="*/ 730 w 754492"/>
              <a:gd name="connsiteY1-4" fmla="*/ 358346 h 392510"/>
              <a:gd name="connsiteX2-5" fmla="*/ 618568 w 754492"/>
              <a:gd name="connsiteY2-6" fmla="*/ 0 h 392510"/>
              <a:gd name="connsiteX0-7" fmla="*/ 1458409 w 1458409"/>
              <a:gd name="connsiteY0-8" fmla="*/ 358346 h 379568"/>
              <a:gd name="connsiteX1-9" fmla="*/ 312 w 1458409"/>
              <a:gd name="connsiteY1-10" fmla="*/ 333633 h 379568"/>
              <a:gd name="connsiteX2-11" fmla="*/ 1322485 w 1458409"/>
              <a:gd name="connsiteY2-12" fmla="*/ 0 h 379568"/>
              <a:gd name="connsiteX0-13" fmla="*/ 1483885 w 1483885"/>
              <a:gd name="connsiteY0-14" fmla="*/ 457200 h 484234"/>
              <a:gd name="connsiteX1-15" fmla="*/ 25788 w 1483885"/>
              <a:gd name="connsiteY1-16" fmla="*/ 432487 h 484234"/>
              <a:gd name="connsiteX2-17" fmla="*/ 569485 w 1483885"/>
              <a:gd name="connsiteY2-18" fmla="*/ 0 h 484234"/>
              <a:gd name="connsiteX0-19" fmla="*/ 1475175 w 1475175"/>
              <a:gd name="connsiteY0-20" fmla="*/ 469557 h 497359"/>
              <a:gd name="connsiteX1-21" fmla="*/ 17078 w 1475175"/>
              <a:gd name="connsiteY1-22" fmla="*/ 444844 h 497359"/>
              <a:gd name="connsiteX2-23" fmla="*/ 684342 w 1475175"/>
              <a:gd name="connsiteY2-24" fmla="*/ 0 h 497359"/>
              <a:gd name="connsiteX0-25" fmla="*/ 1482176 w 1482176"/>
              <a:gd name="connsiteY0-26" fmla="*/ 469557 h 497359"/>
              <a:gd name="connsiteX1-27" fmla="*/ 24079 w 1482176"/>
              <a:gd name="connsiteY1-28" fmla="*/ 444844 h 497359"/>
              <a:gd name="connsiteX2-29" fmla="*/ 691343 w 1482176"/>
              <a:gd name="connsiteY2-30" fmla="*/ 0 h 497359"/>
              <a:gd name="connsiteX0-31" fmla="*/ 1496003 w 1496003"/>
              <a:gd name="connsiteY0-32" fmla="*/ 383060 h 405670"/>
              <a:gd name="connsiteX1-33" fmla="*/ 37906 w 1496003"/>
              <a:gd name="connsiteY1-34" fmla="*/ 358347 h 405670"/>
              <a:gd name="connsiteX2-35" fmla="*/ 581603 w 1496003"/>
              <a:gd name="connsiteY2-36" fmla="*/ 0 h 405670"/>
              <a:gd name="connsiteX0-37" fmla="*/ 1498863 w 1498863"/>
              <a:gd name="connsiteY0-38" fmla="*/ 383060 h 405670"/>
              <a:gd name="connsiteX1-39" fmla="*/ 40766 w 1498863"/>
              <a:gd name="connsiteY1-40" fmla="*/ 358347 h 405670"/>
              <a:gd name="connsiteX2-41" fmla="*/ 584463 w 1498863"/>
              <a:gd name="connsiteY2-42" fmla="*/ 0 h 405670"/>
              <a:gd name="connsiteX0-43" fmla="*/ 1473706 w 1473706"/>
              <a:gd name="connsiteY0-44" fmla="*/ 383060 h 440354"/>
              <a:gd name="connsiteX1-45" fmla="*/ 15609 w 1473706"/>
              <a:gd name="connsiteY1-46" fmla="*/ 358347 h 440354"/>
              <a:gd name="connsiteX2-47" fmla="*/ 559306 w 1473706"/>
              <a:gd name="connsiteY2-48" fmla="*/ 0 h 440354"/>
              <a:gd name="connsiteX0-49" fmla="*/ 1682620 w 1682620"/>
              <a:gd name="connsiteY0-50" fmla="*/ 383060 h 405670"/>
              <a:gd name="connsiteX1-51" fmla="*/ 51528 w 1682620"/>
              <a:gd name="connsiteY1-52" fmla="*/ 358347 h 405670"/>
              <a:gd name="connsiteX2-53" fmla="*/ 595225 w 1682620"/>
              <a:gd name="connsiteY2-54" fmla="*/ 0 h 405670"/>
              <a:gd name="connsiteX0-55" fmla="*/ 1653020 w 1653020"/>
              <a:gd name="connsiteY0-56" fmla="*/ 320540 h 339742"/>
              <a:gd name="connsiteX1-57" fmla="*/ 21928 w 1653020"/>
              <a:gd name="connsiteY1-58" fmla="*/ 295827 h 339742"/>
              <a:gd name="connsiteX2-59" fmla="*/ 825980 w 1653020"/>
              <a:gd name="connsiteY2-60" fmla="*/ 0 h 339742"/>
              <a:gd name="connsiteX0-61" fmla="*/ 1717144 w 1717144"/>
              <a:gd name="connsiteY0-62" fmla="*/ 381397 h 403200"/>
              <a:gd name="connsiteX1-63" fmla="*/ 86052 w 1717144"/>
              <a:gd name="connsiteY1-64" fmla="*/ 356684 h 403200"/>
              <a:gd name="connsiteX2-65" fmla="*/ 296123 w 1717144"/>
              <a:gd name="connsiteY2-66" fmla="*/ 12588 h 403200"/>
              <a:gd name="connsiteX3-67" fmla="*/ 890104 w 1717144"/>
              <a:gd name="connsiteY3-68" fmla="*/ 60857 h 403200"/>
              <a:gd name="connsiteX0-69" fmla="*/ 1717144 w 1717144"/>
              <a:gd name="connsiteY0-70" fmla="*/ 376649 h 398452"/>
              <a:gd name="connsiteX1-71" fmla="*/ 86052 w 1717144"/>
              <a:gd name="connsiteY1-72" fmla="*/ 351936 h 398452"/>
              <a:gd name="connsiteX2-73" fmla="*/ 296123 w 1717144"/>
              <a:gd name="connsiteY2-74" fmla="*/ 7840 h 398452"/>
              <a:gd name="connsiteX3-75" fmla="*/ 651445 w 1717144"/>
              <a:gd name="connsiteY3-76" fmla="*/ 143636 h 398452"/>
              <a:gd name="connsiteX0-77" fmla="*/ 1717144 w 1717144"/>
              <a:gd name="connsiteY0-78" fmla="*/ 384043 h 405846"/>
              <a:gd name="connsiteX1-79" fmla="*/ 86052 w 1717144"/>
              <a:gd name="connsiteY1-80" fmla="*/ 359330 h 405846"/>
              <a:gd name="connsiteX2-81" fmla="*/ 296123 w 1717144"/>
              <a:gd name="connsiteY2-82" fmla="*/ 15234 h 405846"/>
              <a:gd name="connsiteX3-83" fmla="*/ 1237241 w 1717144"/>
              <a:gd name="connsiteY3-84" fmla="*/ 38495 h 405846"/>
              <a:gd name="connsiteX0-85" fmla="*/ 1717144 w 1717144"/>
              <a:gd name="connsiteY0-86" fmla="*/ 377444 h 399247"/>
              <a:gd name="connsiteX1-87" fmla="*/ 86052 w 1717144"/>
              <a:gd name="connsiteY1-88" fmla="*/ 352731 h 399247"/>
              <a:gd name="connsiteX2-89" fmla="*/ 296123 w 1717144"/>
              <a:gd name="connsiteY2-90" fmla="*/ 8635 h 399247"/>
              <a:gd name="connsiteX3-91" fmla="*/ 1237241 w 1717144"/>
              <a:gd name="connsiteY3-92" fmla="*/ 31896 h 399247"/>
              <a:gd name="connsiteX0-93" fmla="*/ 1717144 w 1717144"/>
              <a:gd name="connsiteY0-94" fmla="*/ 416694 h 438497"/>
              <a:gd name="connsiteX1-95" fmla="*/ 86052 w 1717144"/>
              <a:gd name="connsiteY1-96" fmla="*/ 391981 h 438497"/>
              <a:gd name="connsiteX2-97" fmla="*/ 296123 w 1717144"/>
              <a:gd name="connsiteY2-98" fmla="*/ 47885 h 438497"/>
              <a:gd name="connsiteX3-99" fmla="*/ 1237241 w 1717144"/>
              <a:gd name="connsiteY3-100" fmla="*/ 71146 h 438497"/>
              <a:gd name="connsiteX0-101" fmla="*/ 1717144 w 1717144"/>
              <a:gd name="connsiteY0-102" fmla="*/ 385519 h 407322"/>
              <a:gd name="connsiteX1-103" fmla="*/ 86052 w 1717144"/>
              <a:gd name="connsiteY1-104" fmla="*/ 360806 h 407322"/>
              <a:gd name="connsiteX2-105" fmla="*/ 296123 w 1717144"/>
              <a:gd name="connsiteY2-106" fmla="*/ 16710 h 407322"/>
              <a:gd name="connsiteX3-107" fmla="*/ 751724 w 1717144"/>
              <a:gd name="connsiteY3-108" fmla="*/ 141722 h 407322"/>
              <a:gd name="connsiteX0-109" fmla="*/ 1717144 w 1717144"/>
              <a:gd name="connsiteY0-110" fmla="*/ 385132 h 406935"/>
              <a:gd name="connsiteX1-111" fmla="*/ 86052 w 1717144"/>
              <a:gd name="connsiteY1-112" fmla="*/ 360419 h 406935"/>
              <a:gd name="connsiteX2-113" fmla="*/ 296123 w 1717144"/>
              <a:gd name="connsiteY2-114" fmla="*/ 16323 h 406935"/>
              <a:gd name="connsiteX3-115" fmla="*/ 751724 w 1717144"/>
              <a:gd name="connsiteY3-116" fmla="*/ 141335 h 406935"/>
              <a:gd name="connsiteX0-117" fmla="*/ 1717144 w 1717144"/>
              <a:gd name="connsiteY0-118" fmla="*/ 402465 h 424268"/>
              <a:gd name="connsiteX1-119" fmla="*/ 86052 w 1717144"/>
              <a:gd name="connsiteY1-120" fmla="*/ 377752 h 424268"/>
              <a:gd name="connsiteX2-121" fmla="*/ 296123 w 1717144"/>
              <a:gd name="connsiteY2-122" fmla="*/ 33656 h 424268"/>
              <a:gd name="connsiteX3-123" fmla="*/ 751724 w 1717144"/>
              <a:gd name="connsiteY3-124" fmla="*/ 158668 h 424268"/>
              <a:gd name="connsiteX0-125" fmla="*/ 1703068 w 1703068"/>
              <a:gd name="connsiteY0-126" fmla="*/ 402465 h 433569"/>
              <a:gd name="connsiteX1-127" fmla="*/ 71976 w 1703068"/>
              <a:gd name="connsiteY1-128" fmla="*/ 377752 h 433569"/>
              <a:gd name="connsiteX2-129" fmla="*/ 282047 w 1703068"/>
              <a:gd name="connsiteY2-130" fmla="*/ 33656 h 433569"/>
              <a:gd name="connsiteX3-131" fmla="*/ 737648 w 1703068"/>
              <a:gd name="connsiteY3-132" fmla="*/ 158668 h 433569"/>
              <a:gd name="connsiteX0-133" fmla="*/ 1703068 w 1703068"/>
              <a:gd name="connsiteY0-134" fmla="*/ 402465 h 433569"/>
              <a:gd name="connsiteX1-135" fmla="*/ 71976 w 1703068"/>
              <a:gd name="connsiteY1-136" fmla="*/ 377752 h 433569"/>
              <a:gd name="connsiteX2-137" fmla="*/ 282047 w 1703068"/>
              <a:gd name="connsiteY2-138" fmla="*/ 33656 h 433569"/>
              <a:gd name="connsiteX3-139" fmla="*/ 737648 w 1703068"/>
              <a:gd name="connsiteY3-140" fmla="*/ 158668 h 433569"/>
              <a:gd name="connsiteX0-141" fmla="*/ 1736283 w 1736283"/>
              <a:gd name="connsiteY0-142" fmla="*/ 399831 h 421458"/>
              <a:gd name="connsiteX1-143" fmla="*/ 105191 w 1736283"/>
              <a:gd name="connsiteY1-144" fmla="*/ 375118 h 421458"/>
              <a:gd name="connsiteX2-145" fmla="*/ 243539 w 1736283"/>
              <a:gd name="connsiteY2-146" fmla="*/ 34201 h 421458"/>
              <a:gd name="connsiteX3-147" fmla="*/ 770863 w 1736283"/>
              <a:gd name="connsiteY3-148" fmla="*/ 156034 h 421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67" y="connsiteY3-68"/>
              </a:cxn>
            </a:cxnLst>
            <a:rect l="l" t="t" r="r" b="b"/>
            <a:pathLst>
              <a:path w="1736283" h="421458">
                <a:moveTo>
                  <a:pt x="1736283" y="399831"/>
                </a:moveTo>
                <a:cubicBezTo>
                  <a:pt x="1375877" y="428663"/>
                  <a:pt x="353982" y="436056"/>
                  <a:pt x="105191" y="375118"/>
                </a:cubicBezTo>
                <a:cubicBezTo>
                  <a:pt x="-143600" y="314180"/>
                  <a:pt x="109530" y="83505"/>
                  <a:pt x="243539" y="34201"/>
                </a:cubicBezTo>
                <a:cubicBezTo>
                  <a:pt x="438239" y="-56438"/>
                  <a:pt x="1137030" y="50085"/>
                  <a:pt x="770863" y="156034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2" name="任意多边形 61"/>
          <p:cNvSpPr/>
          <p:nvPr>
            <p:custDataLst>
              <p:tags r:id="rId18"/>
            </p:custDataLst>
          </p:nvPr>
        </p:nvSpPr>
        <p:spPr>
          <a:xfrm>
            <a:off x="3018315" y="2096834"/>
            <a:ext cx="402651" cy="690255"/>
          </a:xfrm>
          <a:custGeom>
            <a:avLst/>
            <a:gdLst>
              <a:gd name="connsiteX0" fmla="*/ 0 w 786063"/>
              <a:gd name="connsiteY0" fmla="*/ 0 h 1347536"/>
              <a:gd name="connsiteX1" fmla="*/ 513347 w 786063"/>
              <a:gd name="connsiteY1" fmla="*/ 401052 h 1347536"/>
              <a:gd name="connsiteX2" fmla="*/ 336884 w 786063"/>
              <a:gd name="connsiteY2" fmla="*/ 1155031 h 1347536"/>
              <a:gd name="connsiteX3" fmla="*/ 786063 w 786063"/>
              <a:gd name="connsiteY3" fmla="*/ 1347536 h 134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063" h="1347536">
                <a:moveTo>
                  <a:pt x="0" y="0"/>
                </a:moveTo>
                <a:cubicBezTo>
                  <a:pt x="228600" y="104273"/>
                  <a:pt x="457200" y="208547"/>
                  <a:pt x="513347" y="401052"/>
                </a:cubicBezTo>
                <a:cubicBezTo>
                  <a:pt x="569494" y="593557"/>
                  <a:pt x="291431" y="997284"/>
                  <a:pt x="336884" y="1155031"/>
                </a:cubicBezTo>
                <a:cubicBezTo>
                  <a:pt x="382337" y="1312778"/>
                  <a:pt x="584200" y="1330157"/>
                  <a:pt x="786063" y="1347536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3" name="Freeform 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 rot="1556340" flipH="1">
            <a:off x="6828072" y="1082657"/>
            <a:ext cx="200800" cy="229083"/>
          </a:xfrm>
          <a:custGeom>
            <a:avLst/>
            <a:gdLst>
              <a:gd name="T0" fmla="*/ 20 w 28"/>
              <a:gd name="T1" fmla="*/ 11 h 32"/>
              <a:gd name="T2" fmla="*/ 28 w 28"/>
              <a:gd name="T3" fmla="*/ 12 h 32"/>
              <a:gd name="T4" fmla="*/ 20 w 28"/>
              <a:gd name="T5" fmla="*/ 20 h 32"/>
              <a:gd name="T6" fmla="*/ 20 w 28"/>
              <a:gd name="T7" fmla="*/ 32 h 32"/>
              <a:gd name="T8" fmla="*/ 13 w 28"/>
              <a:gd name="T9" fmla="*/ 25 h 32"/>
              <a:gd name="T10" fmla="*/ 3 w 28"/>
              <a:gd name="T11" fmla="*/ 31 h 32"/>
              <a:gd name="T12" fmla="*/ 3 w 28"/>
              <a:gd name="T13" fmla="*/ 31 h 32"/>
              <a:gd name="T14" fmla="*/ 8 w 28"/>
              <a:gd name="T15" fmla="*/ 18 h 32"/>
              <a:gd name="T16" fmla="*/ 4 w 28"/>
              <a:gd name="T17" fmla="*/ 13 h 32"/>
              <a:gd name="T18" fmla="*/ 0 w 28"/>
              <a:gd name="T19" fmla="*/ 8 h 32"/>
              <a:gd name="T20" fmla="*/ 12 w 28"/>
              <a:gd name="T21" fmla="*/ 10 h 32"/>
              <a:gd name="T22" fmla="*/ 16 w 28"/>
              <a:gd name="T23" fmla="*/ 0 h 32"/>
              <a:gd name="T24" fmla="*/ 20 w 28"/>
              <a:gd name="T25" fmla="*/ 11 h 32"/>
              <a:gd name="T26" fmla="*/ 14 w 28"/>
              <a:gd name="T27" fmla="*/ 10 h 32"/>
              <a:gd name="T28" fmla="*/ 18 w 28"/>
              <a:gd name="T29" fmla="*/ 11 h 32"/>
              <a:gd name="T30" fmla="*/ 16 w 28"/>
              <a:gd name="T31" fmla="*/ 5 h 32"/>
              <a:gd name="T32" fmla="*/ 14 w 28"/>
              <a:gd name="T33" fmla="*/ 10 h 32"/>
              <a:gd name="T34" fmla="*/ 9 w 28"/>
              <a:gd name="T35" fmla="*/ 16 h 32"/>
              <a:gd name="T36" fmla="*/ 11 w 28"/>
              <a:gd name="T37" fmla="*/ 12 h 32"/>
              <a:gd name="T38" fmla="*/ 5 w 28"/>
              <a:gd name="T39" fmla="*/ 11 h 32"/>
              <a:gd name="T40" fmla="*/ 9 w 28"/>
              <a:gd name="T41" fmla="*/ 16 h 32"/>
              <a:gd name="T42" fmla="*/ 10 w 28"/>
              <a:gd name="T43" fmla="*/ 18 h 32"/>
              <a:gd name="T44" fmla="*/ 14 w 28"/>
              <a:gd name="T45" fmla="*/ 22 h 32"/>
              <a:gd name="T46" fmla="*/ 18 w 28"/>
              <a:gd name="T47" fmla="*/ 19 h 32"/>
              <a:gd name="T48" fmla="*/ 18 w 28"/>
              <a:gd name="T49" fmla="*/ 13 h 32"/>
              <a:gd name="T50" fmla="*/ 13 w 28"/>
              <a:gd name="T51" fmla="*/ 12 h 32"/>
              <a:gd name="T52" fmla="*/ 10 w 28"/>
              <a:gd name="T53" fmla="*/ 18 h 32"/>
              <a:gd name="T54" fmla="*/ 20 w 28"/>
              <a:gd name="T55" fmla="*/ 14 h 32"/>
              <a:gd name="T56" fmla="*/ 20 w 28"/>
              <a:gd name="T57" fmla="*/ 17 h 32"/>
              <a:gd name="T58" fmla="*/ 25 w 28"/>
              <a:gd name="T59" fmla="*/ 14 h 32"/>
              <a:gd name="T60" fmla="*/ 20 w 28"/>
              <a:gd name="T61" fmla="*/ 14 h 32"/>
              <a:gd name="T62" fmla="*/ 6 w 28"/>
              <a:gd name="T63" fmla="*/ 27 h 32"/>
              <a:gd name="T64" fmla="*/ 12 w 28"/>
              <a:gd name="T65" fmla="*/ 23 h 32"/>
              <a:gd name="T66" fmla="*/ 9 w 28"/>
              <a:gd name="T67" fmla="*/ 20 h 32"/>
              <a:gd name="T68" fmla="*/ 6 w 28"/>
              <a:gd name="T69" fmla="*/ 27 h 32"/>
              <a:gd name="T70" fmla="*/ 15 w 28"/>
              <a:gd name="T71" fmla="*/ 24 h 32"/>
              <a:gd name="T72" fmla="*/ 19 w 28"/>
              <a:gd name="T73" fmla="*/ 27 h 32"/>
              <a:gd name="T74" fmla="*/ 18 w 28"/>
              <a:gd name="T75" fmla="*/ 22 h 32"/>
              <a:gd name="T76" fmla="*/ 15 w 28"/>
              <a:gd name="T7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" h="32">
                <a:moveTo>
                  <a:pt x="20" y="11"/>
                </a:moveTo>
                <a:cubicBezTo>
                  <a:pt x="23" y="12"/>
                  <a:pt x="26" y="11"/>
                  <a:pt x="28" y="12"/>
                </a:cubicBezTo>
                <a:cubicBezTo>
                  <a:pt x="28" y="16"/>
                  <a:pt x="23" y="17"/>
                  <a:pt x="20" y="20"/>
                </a:cubicBezTo>
                <a:cubicBezTo>
                  <a:pt x="20" y="25"/>
                  <a:pt x="21" y="27"/>
                  <a:pt x="20" y="32"/>
                </a:cubicBezTo>
                <a:cubicBezTo>
                  <a:pt x="16" y="31"/>
                  <a:pt x="16" y="27"/>
                  <a:pt x="13" y="25"/>
                </a:cubicBezTo>
                <a:cubicBezTo>
                  <a:pt x="10" y="27"/>
                  <a:pt x="7" y="29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27"/>
                  <a:pt x="6" y="22"/>
                  <a:pt x="8" y="18"/>
                </a:cubicBezTo>
                <a:cubicBezTo>
                  <a:pt x="6" y="16"/>
                  <a:pt x="5" y="15"/>
                  <a:pt x="4" y="13"/>
                </a:cubicBezTo>
                <a:cubicBezTo>
                  <a:pt x="3" y="12"/>
                  <a:pt x="0" y="10"/>
                  <a:pt x="0" y="8"/>
                </a:cubicBezTo>
                <a:cubicBezTo>
                  <a:pt x="3" y="7"/>
                  <a:pt x="8" y="10"/>
                  <a:pt x="12" y="10"/>
                </a:cubicBezTo>
                <a:cubicBezTo>
                  <a:pt x="14" y="7"/>
                  <a:pt x="14" y="3"/>
                  <a:pt x="16" y="0"/>
                </a:cubicBezTo>
                <a:cubicBezTo>
                  <a:pt x="19" y="2"/>
                  <a:pt x="19" y="7"/>
                  <a:pt x="20" y="11"/>
                </a:cubicBezTo>
                <a:close/>
                <a:moveTo>
                  <a:pt x="14" y="10"/>
                </a:moveTo>
                <a:cubicBezTo>
                  <a:pt x="16" y="11"/>
                  <a:pt x="17" y="11"/>
                  <a:pt x="18" y="11"/>
                </a:cubicBezTo>
                <a:cubicBezTo>
                  <a:pt x="17" y="9"/>
                  <a:pt x="18" y="6"/>
                  <a:pt x="16" y="5"/>
                </a:cubicBezTo>
                <a:cubicBezTo>
                  <a:pt x="16" y="7"/>
                  <a:pt x="15" y="8"/>
                  <a:pt x="14" y="10"/>
                </a:cubicBezTo>
                <a:close/>
                <a:moveTo>
                  <a:pt x="9" y="16"/>
                </a:moveTo>
                <a:cubicBezTo>
                  <a:pt x="9" y="14"/>
                  <a:pt x="10" y="13"/>
                  <a:pt x="11" y="12"/>
                </a:cubicBezTo>
                <a:cubicBezTo>
                  <a:pt x="9" y="12"/>
                  <a:pt x="7" y="10"/>
                  <a:pt x="5" y="11"/>
                </a:cubicBezTo>
                <a:cubicBezTo>
                  <a:pt x="6" y="12"/>
                  <a:pt x="7" y="15"/>
                  <a:pt x="9" y="16"/>
                </a:cubicBezTo>
                <a:close/>
                <a:moveTo>
                  <a:pt x="10" y="18"/>
                </a:moveTo>
                <a:cubicBezTo>
                  <a:pt x="12" y="19"/>
                  <a:pt x="13" y="21"/>
                  <a:pt x="14" y="22"/>
                </a:cubicBezTo>
                <a:cubicBezTo>
                  <a:pt x="16" y="21"/>
                  <a:pt x="16" y="20"/>
                  <a:pt x="18" y="19"/>
                </a:cubicBezTo>
                <a:cubicBezTo>
                  <a:pt x="18" y="17"/>
                  <a:pt x="18" y="15"/>
                  <a:pt x="18" y="13"/>
                </a:cubicBezTo>
                <a:cubicBezTo>
                  <a:pt x="16" y="13"/>
                  <a:pt x="14" y="13"/>
                  <a:pt x="13" y="12"/>
                </a:cubicBezTo>
                <a:cubicBezTo>
                  <a:pt x="13" y="14"/>
                  <a:pt x="11" y="16"/>
                  <a:pt x="10" y="18"/>
                </a:cubicBezTo>
                <a:close/>
                <a:moveTo>
                  <a:pt x="20" y="14"/>
                </a:moveTo>
                <a:cubicBezTo>
                  <a:pt x="20" y="15"/>
                  <a:pt x="20" y="16"/>
                  <a:pt x="20" y="17"/>
                </a:cubicBezTo>
                <a:cubicBezTo>
                  <a:pt x="22" y="17"/>
                  <a:pt x="24" y="16"/>
                  <a:pt x="25" y="14"/>
                </a:cubicBezTo>
                <a:cubicBezTo>
                  <a:pt x="23" y="14"/>
                  <a:pt x="21" y="13"/>
                  <a:pt x="20" y="14"/>
                </a:cubicBezTo>
                <a:close/>
                <a:moveTo>
                  <a:pt x="6" y="27"/>
                </a:moveTo>
                <a:cubicBezTo>
                  <a:pt x="8" y="26"/>
                  <a:pt x="10" y="24"/>
                  <a:pt x="12" y="23"/>
                </a:cubicBezTo>
                <a:cubicBezTo>
                  <a:pt x="11" y="22"/>
                  <a:pt x="10" y="21"/>
                  <a:pt x="9" y="20"/>
                </a:cubicBezTo>
                <a:cubicBezTo>
                  <a:pt x="8" y="22"/>
                  <a:pt x="7" y="24"/>
                  <a:pt x="6" y="27"/>
                </a:cubicBezTo>
                <a:close/>
                <a:moveTo>
                  <a:pt x="15" y="24"/>
                </a:moveTo>
                <a:cubicBezTo>
                  <a:pt x="16" y="25"/>
                  <a:pt x="18" y="28"/>
                  <a:pt x="19" y="27"/>
                </a:cubicBezTo>
                <a:cubicBezTo>
                  <a:pt x="18" y="26"/>
                  <a:pt x="19" y="22"/>
                  <a:pt x="18" y="22"/>
                </a:cubicBezTo>
                <a:cubicBezTo>
                  <a:pt x="17" y="23"/>
                  <a:pt x="15" y="23"/>
                  <a:pt x="15" y="24"/>
                </a:cubicBezTo>
                <a:close/>
              </a:path>
            </a:pathLst>
          </a:custGeom>
          <a:solidFill>
            <a:schemeClr val="accent1">
              <a:lumMod val="50000"/>
              <a:alpha val="24000"/>
            </a:schemeClr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>
            <p:custDataLst>
              <p:tags r:id="rId20"/>
            </p:custDataLst>
          </p:nvPr>
        </p:nvGrpSpPr>
        <p:grpSpPr>
          <a:xfrm>
            <a:off x="6687424" y="2678747"/>
            <a:ext cx="1359209" cy="617352"/>
            <a:chOff x="4348977" y="671319"/>
            <a:chExt cx="2926393" cy="792851"/>
          </a:xfrm>
          <a:solidFill>
            <a:srgbClr val="244242"/>
          </a:solidFill>
        </p:grpSpPr>
        <p:sp>
          <p:nvSpPr>
            <p:cNvPr id="25" name="任意多边形 45"/>
            <p:cNvSpPr/>
            <p:nvPr>
              <p:custDataLst>
                <p:tags r:id="rId21"/>
              </p:custDataLst>
            </p:nvPr>
          </p:nvSpPr>
          <p:spPr>
            <a:xfrm flipH="1">
              <a:off x="4400551" y="671319"/>
              <a:ext cx="2874819" cy="613017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solidFill>
              <a:srgbClr val="24424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26" name="任意多边形 46"/>
            <p:cNvSpPr/>
            <p:nvPr>
              <p:custDataLst>
                <p:tags r:id="rId22"/>
              </p:custDataLst>
            </p:nvPr>
          </p:nvSpPr>
          <p:spPr>
            <a:xfrm flipH="1">
              <a:off x="4348977" y="1036625"/>
              <a:ext cx="1496797" cy="427545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sp>
        <p:nvSpPr>
          <p:cNvPr id="27" name="任意多边形 97"/>
          <p:cNvSpPr/>
          <p:nvPr>
            <p:custDataLst>
              <p:tags r:id="rId23"/>
            </p:custDataLst>
          </p:nvPr>
        </p:nvSpPr>
        <p:spPr>
          <a:xfrm flipH="1" flipV="1">
            <a:off x="1383743" y="4135077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8" name="任意多边形 98"/>
          <p:cNvSpPr/>
          <p:nvPr>
            <p:custDataLst>
              <p:tags r:id="rId24"/>
            </p:custDataLst>
          </p:nvPr>
        </p:nvSpPr>
        <p:spPr>
          <a:xfrm flipH="1" flipV="1">
            <a:off x="9910808" y="1275049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9" name="任意多边形 40"/>
          <p:cNvSpPr/>
          <p:nvPr>
            <p:custDataLst>
              <p:tags r:id="rId25"/>
            </p:custDataLst>
          </p:nvPr>
        </p:nvSpPr>
        <p:spPr>
          <a:xfrm flipH="1">
            <a:off x="4341912" y="1987512"/>
            <a:ext cx="833632" cy="432609"/>
          </a:xfrm>
          <a:custGeom>
            <a:avLst/>
            <a:gdLst>
              <a:gd name="connsiteX0" fmla="*/ 3108161 w 5108590"/>
              <a:gd name="connsiteY0" fmla="*/ 0 h 2871537"/>
              <a:gd name="connsiteX1" fmla="*/ 3989444 w 5108590"/>
              <a:gd name="connsiteY1" fmla="*/ 400035 h 2871537"/>
              <a:gd name="connsiteX2" fmla="*/ 4086693 w 5108590"/>
              <a:gd name="connsiteY2" fmla="*/ 563266 h 2871537"/>
              <a:gd name="connsiteX3" fmla="*/ 4131348 w 5108590"/>
              <a:gd name="connsiteY3" fmla="*/ 534900 h 2871537"/>
              <a:gd name="connsiteX4" fmla="*/ 4405156 w 5108590"/>
              <a:gd name="connsiteY4" fmla="*/ 465220 h 2871537"/>
              <a:gd name="connsiteX5" fmla="*/ 5108590 w 5108590"/>
              <a:gd name="connsiteY5" fmla="*/ 1102292 h 2871537"/>
              <a:gd name="connsiteX6" fmla="*/ 4798453 w 5108590"/>
              <a:gd name="connsiteY6" fmla="*/ 1640226 h 2871537"/>
              <a:gd name="connsiteX7" fmla="*/ 4794480 w 5108590"/>
              <a:gd name="connsiteY7" fmla="*/ 1642029 h 2871537"/>
              <a:gd name="connsiteX8" fmla="*/ 4815013 w 5108590"/>
              <a:gd name="connsiteY8" fmla="*/ 1704408 h 2871537"/>
              <a:gd name="connsiteX9" fmla="*/ 4832286 w 5108590"/>
              <a:gd name="connsiteY9" fmla="*/ 1872313 h 2871537"/>
              <a:gd name="connsiteX10" fmla="*/ 3982054 w 5108590"/>
              <a:gd name="connsiteY10" fmla="*/ 2642334 h 2871537"/>
              <a:gd name="connsiteX11" fmla="*/ 3380849 w 5108590"/>
              <a:gd name="connsiteY11" fmla="*/ 2353576 h 2871537"/>
              <a:gd name="connsiteX12" fmla="*/ 3379137 w 5108590"/>
              <a:gd name="connsiteY12" fmla="*/ 2351518 h 2871537"/>
              <a:gd name="connsiteX13" fmla="*/ 3307654 w 5108590"/>
              <a:gd name="connsiteY13" fmla="*/ 2471502 h 2871537"/>
              <a:gd name="connsiteX14" fmla="*/ 2426371 w 5108590"/>
              <a:gd name="connsiteY14" fmla="*/ 2871537 h 2871537"/>
              <a:gd name="connsiteX15" fmla="*/ 1447099 w 5108590"/>
              <a:gd name="connsiteY15" fmla="*/ 2194760 h 2871537"/>
              <a:gd name="connsiteX16" fmla="*/ 1418508 w 5108590"/>
              <a:gd name="connsiteY16" fmla="*/ 2124456 h 2871537"/>
              <a:gd name="connsiteX17" fmla="*/ 1325605 w 5108590"/>
              <a:gd name="connsiteY17" fmla="*/ 2190236 h 2871537"/>
              <a:gd name="connsiteX18" fmla="*/ 850232 w 5108590"/>
              <a:gd name="connsiteY18" fmla="*/ 2310063 h 2871537"/>
              <a:gd name="connsiteX19" fmla="*/ 0 w 5108590"/>
              <a:gd name="connsiteY19" fmla="*/ 1540042 h 2871537"/>
              <a:gd name="connsiteX20" fmla="*/ 850232 w 5108590"/>
              <a:gd name="connsiteY20" fmla="*/ 770021 h 2871537"/>
              <a:gd name="connsiteX21" fmla="*/ 1021583 w 5108590"/>
              <a:gd name="connsiteY21" fmla="*/ 783848 h 2871537"/>
              <a:gd name="connsiteX22" fmla="*/ 1029246 w 5108590"/>
              <a:gd name="connsiteY22" fmla="*/ 785791 h 2871537"/>
              <a:gd name="connsiteX23" fmla="*/ 1026695 w 5108590"/>
              <a:gd name="connsiteY23" fmla="*/ 770021 h 2871537"/>
              <a:gd name="connsiteX24" fmla="*/ 1876927 w 5108590"/>
              <a:gd name="connsiteY24" fmla="*/ 0 h 2871537"/>
              <a:gd name="connsiteX25" fmla="*/ 2478132 w 5108590"/>
              <a:gd name="connsiteY25" fmla="*/ 208922 h 2871537"/>
              <a:gd name="connsiteX26" fmla="*/ 2500065 w 5108590"/>
              <a:gd name="connsiteY26" fmla="*/ 232394 h 2871537"/>
              <a:gd name="connsiteX27" fmla="*/ 2513944 w 5108590"/>
              <a:gd name="connsiteY27" fmla="*/ 219952 h 2871537"/>
              <a:gd name="connsiteX28" fmla="*/ 3108161 w 5108590"/>
              <a:gd name="connsiteY28" fmla="*/ 0 h 28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08590" h="2871537">
                <a:moveTo>
                  <a:pt x="3108161" y="0"/>
                </a:moveTo>
                <a:cubicBezTo>
                  <a:pt x="3475013" y="0"/>
                  <a:pt x="3798453" y="146705"/>
                  <a:pt x="3989444" y="400035"/>
                </a:cubicBezTo>
                <a:lnTo>
                  <a:pt x="4086693" y="563266"/>
                </a:lnTo>
                <a:lnTo>
                  <a:pt x="4131348" y="534900"/>
                </a:lnTo>
                <a:cubicBezTo>
                  <a:pt x="4215506" y="491765"/>
                  <a:pt x="4308032" y="465220"/>
                  <a:pt x="4405156" y="465220"/>
                </a:cubicBezTo>
                <a:cubicBezTo>
                  <a:pt x="4793652" y="465220"/>
                  <a:pt x="5108590" y="713796"/>
                  <a:pt x="5108590" y="1102292"/>
                </a:cubicBezTo>
                <a:cubicBezTo>
                  <a:pt x="5108590" y="1345102"/>
                  <a:pt x="4985568" y="1533256"/>
                  <a:pt x="4798453" y="1640226"/>
                </a:cubicBezTo>
                <a:lnTo>
                  <a:pt x="4794480" y="1642029"/>
                </a:lnTo>
                <a:lnTo>
                  <a:pt x="4815013" y="1704408"/>
                </a:lnTo>
                <a:cubicBezTo>
                  <a:pt x="4826338" y="1757563"/>
                  <a:pt x="4832286" y="1813617"/>
                  <a:pt x="4832286" y="1872313"/>
                </a:cubicBezTo>
                <a:cubicBezTo>
                  <a:pt x="4832286" y="2341883"/>
                  <a:pt x="4451624" y="2642334"/>
                  <a:pt x="3982054" y="2642334"/>
                </a:cubicBezTo>
                <a:cubicBezTo>
                  <a:pt x="3747269" y="2642334"/>
                  <a:pt x="3534711" y="2513997"/>
                  <a:pt x="3380849" y="2353576"/>
                </a:cubicBezTo>
                <a:lnTo>
                  <a:pt x="3379137" y="2351518"/>
                </a:lnTo>
                <a:lnTo>
                  <a:pt x="3307654" y="2471502"/>
                </a:lnTo>
                <a:cubicBezTo>
                  <a:pt x="3116662" y="2724832"/>
                  <a:pt x="2793223" y="2871537"/>
                  <a:pt x="2426371" y="2871537"/>
                </a:cubicBezTo>
                <a:cubicBezTo>
                  <a:pt x="1986149" y="2871537"/>
                  <a:pt x="1608440" y="2510590"/>
                  <a:pt x="1447099" y="2194760"/>
                </a:cubicBezTo>
                <a:lnTo>
                  <a:pt x="1418508" y="2124456"/>
                </a:lnTo>
                <a:lnTo>
                  <a:pt x="1325605" y="2190236"/>
                </a:lnTo>
                <a:cubicBezTo>
                  <a:pt x="1189907" y="2267812"/>
                  <a:pt x="1026321" y="2310063"/>
                  <a:pt x="850232" y="2310063"/>
                </a:cubicBezTo>
                <a:cubicBezTo>
                  <a:pt x="380662" y="2310063"/>
                  <a:pt x="0" y="1796716"/>
                  <a:pt x="0" y="1540042"/>
                </a:cubicBezTo>
                <a:cubicBezTo>
                  <a:pt x="0" y="1283368"/>
                  <a:pt x="380662" y="770021"/>
                  <a:pt x="850232" y="770021"/>
                </a:cubicBezTo>
                <a:cubicBezTo>
                  <a:pt x="908928" y="770021"/>
                  <a:pt x="966235" y="774716"/>
                  <a:pt x="1021583" y="783848"/>
                </a:cubicBezTo>
                <a:lnTo>
                  <a:pt x="1029246" y="785791"/>
                </a:lnTo>
                <a:lnTo>
                  <a:pt x="1026695" y="770021"/>
                </a:lnTo>
                <a:cubicBezTo>
                  <a:pt x="1026695" y="513347"/>
                  <a:pt x="1407357" y="0"/>
                  <a:pt x="1876927" y="0"/>
                </a:cubicBezTo>
                <a:cubicBezTo>
                  <a:pt x="2111712" y="0"/>
                  <a:pt x="2324270" y="75113"/>
                  <a:pt x="2478132" y="208922"/>
                </a:cubicBezTo>
                <a:lnTo>
                  <a:pt x="2500065" y="232394"/>
                </a:lnTo>
                <a:lnTo>
                  <a:pt x="2513944" y="219952"/>
                </a:lnTo>
                <a:cubicBezTo>
                  <a:pt x="2683567" y="90237"/>
                  <a:pt x="2888050" y="0"/>
                  <a:pt x="3108161" y="0"/>
                </a:cubicBezTo>
                <a:close/>
              </a:path>
            </a:pathLst>
          </a:custGeom>
          <a:blipFill dpi="0" rotWithShape="1">
            <a:blip r:embed="rId26"/>
            <a:stretch>
              <a:fillRect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7"/>
            </p:custDataLst>
          </p:nvPr>
        </p:nvSpPr>
        <p:spPr>
          <a:xfrm>
            <a:off x="3660426" y="4729793"/>
            <a:ext cx="4871148" cy="67962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8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9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0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257784" y="770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529958" y="3562899"/>
            <a:ext cx="7183967" cy="767389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45" name="文本占位符 44" hidden="1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529946" y="4512803"/>
            <a:ext cx="7183967" cy="4814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zh-CN" altLang="en-US"/>
          </a:p>
        </p:txBody>
      </p:sp>
      <p:grpSp>
        <p:nvGrpSpPr>
          <p:cNvPr id="43" name="Group 4"/>
          <p:cNvGrpSpPr>
            <a:grpSpLocks noChangeAspect="1"/>
          </p:cNvGrpSpPr>
          <p:nvPr userDrawn="1">
            <p:custDataLst>
              <p:tags r:id="rId7"/>
            </p:custDataLst>
          </p:nvPr>
        </p:nvGrpSpPr>
        <p:grpSpPr>
          <a:xfrm>
            <a:off x="2337341" y="4018199"/>
            <a:ext cx="599017" cy="389467"/>
            <a:chOff x="2432" y="1329"/>
            <a:chExt cx="657" cy="426"/>
          </a:xfrm>
        </p:grpSpPr>
        <p:sp>
          <p:nvSpPr>
            <p:cNvPr id="44" name="AutoShape 3"/>
            <p:cNvSpPr>
              <a:spLocks noChangeAspect="1" noChangeArrowheads="1" noTextEdit="1"/>
            </p:cNvSpPr>
            <p:nvPr>
              <p:custDataLst>
                <p:tags r:id="rId8"/>
              </p:custDataLst>
            </p:nvPr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6" name="Freeform 5"/>
            <p:cNvSpPr/>
            <p:nvPr>
              <p:custDataLst>
                <p:tags r:id="rId9"/>
              </p:custDataLst>
            </p:nvPr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7" name="Freeform 6"/>
            <p:cNvSpPr/>
            <p:nvPr>
              <p:custDataLst>
                <p:tags r:id="rId10"/>
              </p:custDataLst>
            </p:nvPr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>
              <p:custDataLst>
                <p:tags r:id="rId11"/>
              </p:custDataLst>
            </p:nvPr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>
              <p:custDataLst>
                <p:tags r:id="rId12"/>
              </p:custDataLst>
            </p:nvPr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>
              <p:custDataLst>
                <p:tags r:id="rId13"/>
              </p:custDataLst>
            </p:nvPr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</p:grpSp>
      <p:sp>
        <p:nvSpPr>
          <p:cNvPr id="52" name="任意多边形 82"/>
          <p:cNvSpPr/>
          <p:nvPr userDrawn="1">
            <p:custDataLst>
              <p:tags r:id="rId15"/>
            </p:custDataLst>
          </p:nvPr>
        </p:nvSpPr>
        <p:spPr>
          <a:xfrm rot="377494">
            <a:off x="5140720" y="1344699"/>
            <a:ext cx="1856724" cy="1970643"/>
          </a:xfrm>
          <a:custGeom>
            <a:avLst/>
            <a:gdLst>
              <a:gd name="connsiteX0" fmla="*/ 63 w 140138"/>
              <a:gd name="connsiteY0" fmla="*/ 65738 h 154344"/>
              <a:gd name="connsiteX1" fmla="*/ 62928 w 140138"/>
              <a:gd name="connsiteY1" fmla="*/ 16 h 154344"/>
              <a:gd name="connsiteX2" fmla="*/ 140080 w 140138"/>
              <a:gd name="connsiteY2" fmla="*/ 71453 h 154344"/>
              <a:gd name="connsiteX3" fmla="*/ 74358 w 140138"/>
              <a:gd name="connsiteY3" fmla="*/ 154321 h 154344"/>
              <a:gd name="connsiteX4" fmla="*/ 63 w 140138"/>
              <a:gd name="connsiteY4" fmla="*/ 65738 h 154344"/>
              <a:gd name="connsiteX0-1" fmla="*/ 63 w 140227"/>
              <a:gd name="connsiteY0-2" fmla="*/ 65738 h 154534"/>
              <a:gd name="connsiteX1-3" fmla="*/ 62928 w 140227"/>
              <a:gd name="connsiteY1-4" fmla="*/ 16 h 154534"/>
              <a:gd name="connsiteX2-5" fmla="*/ 140080 w 140227"/>
              <a:gd name="connsiteY2-6" fmla="*/ 71453 h 154534"/>
              <a:gd name="connsiteX3-7" fmla="*/ 74358 w 140227"/>
              <a:gd name="connsiteY3-8" fmla="*/ 154321 h 154534"/>
              <a:gd name="connsiteX4-9" fmla="*/ 63 w 140227"/>
              <a:gd name="connsiteY4-10" fmla="*/ 65738 h 154534"/>
              <a:gd name="connsiteX0-11" fmla="*/ 63 w 140227"/>
              <a:gd name="connsiteY0-12" fmla="*/ 65738 h 154534"/>
              <a:gd name="connsiteX1-13" fmla="*/ 62928 w 140227"/>
              <a:gd name="connsiteY1-14" fmla="*/ 16 h 154534"/>
              <a:gd name="connsiteX2-15" fmla="*/ 140080 w 140227"/>
              <a:gd name="connsiteY2-16" fmla="*/ 71453 h 154534"/>
              <a:gd name="connsiteX3-17" fmla="*/ 74358 w 140227"/>
              <a:gd name="connsiteY3-18" fmla="*/ 154321 h 154534"/>
              <a:gd name="connsiteX4-19" fmla="*/ 63 w 140227"/>
              <a:gd name="connsiteY4-20" fmla="*/ 65738 h 154534"/>
              <a:gd name="connsiteX0-21" fmla="*/ 178 w 140342"/>
              <a:gd name="connsiteY0-22" fmla="*/ 65738 h 154534"/>
              <a:gd name="connsiteX1-23" fmla="*/ 63043 w 140342"/>
              <a:gd name="connsiteY1-24" fmla="*/ 16 h 154534"/>
              <a:gd name="connsiteX2-25" fmla="*/ 140195 w 140342"/>
              <a:gd name="connsiteY2-26" fmla="*/ 71453 h 154534"/>
              <a:gd name="connsiteX3-27" fmla="*/ 74473 w 140342"/>
              <a:gd name="connsiteY3-28" fmla="*/ 154321 h 154534"/>
              <a:gd name="connsiteX4-29" fmla="*/ 178 w 140342"/>
              <a:gd name="connsiteY4-30" fmla="*/ 65738 h 154534"/>
              <a:gd name="connsiteX0-31" fmla="*/ 178 w 140342"/>
              <a:gd name="connsiteY0-32" fmla="*/ 65740 h 154536"/>
              <a:gd name="connsiteX1-33" fmla="*/ 63043 w 140342"/>
              <a:gd name="connsiteY1-34" fmla="*/ 18 h 154536"/>
              <a:gd name="connsiteX2-35" fmla="*/ 140195 w 140342"/>
              <a:gd name="connsiteY2-36" fmla="*/ 71455 h 154536"/>
              <a:gd name="connsiteX3-37" fmla="*/ 74473 w 140342"/>
              <a:gd name="connsiteY3-38" fmla="*/ 154323 h 154536"/>
              <a:gd name="connsiteX4-39" fmla="*/ 178 w 140342"/>
              <a:gd name="connsiteY4-40" fmla="*/ 65740 h 154536"/>
              <a:gd name="connsiteX0-41" fmla="*/ 9 w 140173"/>
              <a:gd name="connsiteY0-42" fmla="*/ 71451 h 160247"/>
              <a:gd name="connsiteX1-43" fmla="*/ 71446 w 140173"/>
              <a:gd name="connsiteY1-44" fmla="*/ 14 h 160247"/>
              <a:gd name="connsiteX2-45" fmla="*/ 140026 w 140173"/>
              <a:gd name="connsiteY2-46" fmla="*/ 77166 h 160247"/>
              <a:gd name="connsiteX3-47" fmla="*/ 74304 w 140173"/>
              <a:gd name="connsiteY3-48" fmla="*/ 160034 h 160247"/>
              <a:gd name="connsiteX4-49" fmla="*/ 9 w 140173"/>
              <a:gd name="connsiteY4-50" fmla="*/ 71451 h 160247"/>
              <a:gd name="connsiteX0-51" fmla="*/ 9 w 140173"/>
              <a:gd name="connsiteY0-52" fmla="*/ 71451 h 148862"/>
              <a:gd name="connsiteX1-53" fmla="*/ 71446 w 140173"/>
              <a:gd name="connsiteY1-54" fmla="*/ 14 h 148862"/>
              <a:gd name="connsiteX2-55" fmla="*/ 140026 w 140173"/>
              <a:gd name="connsiteY2-56" fmla="*/ 77166 h 148862"/>
              <a:gd name="connsiteX3-57" fmla="*/ 74304 w 140173"/>
              <a:gd name="connsiteY3-58" fmla="*/ 148604 h 148862"/>
              <a:gd name="connsiteX4-59" fmla="*/ 9 w 140173"/>
              <a:gd name="connsiteY4-60" fmla="*/ 71451 h 148862"/>
              <a:gd name="connsiteX0-61" fmla="*/ 9 w 141024"/>
              <a:gd name="connsiteY0-62" fmla="*/ 71451 h 148862"/>
              <a:gd name="connsiteX1-63" fmla="*/ 71446 w 141024"/>
              <a:gd name="connsiteY1-64" fmla="*/ 14 h 148862"/>
              <a:gd name="connsiteX2-65" fmla="*/ 140026 w 141024"/>
              <a:gd name="connsiteY2-66" fmla="*/ 77166 h 148862"/>
              <a:gd name="connsiteX3-67" fmla="*/ 74304 w 141024"/>
              <a:gd name="connsiteY3-68" fmla="*/ 148604 h 148862"/>
              <a:gd name="connsiteX4-69" fmla="*/ 9 w 141024"/>
              <a:gd name="connsiteY4-70" fmla="*/ 71451 h 148862"/>
              <a:gd name="connsiteX0-71" fmla="*/ 9 w 140173"/>
              <a:gd name="connsiteY0-72" fmla="*/ 71451 h 148862"/>
              <a:gd name="connsiteX1-73" fmla="*/ 71446 w 140173"/>
              <a:gd name="connsiteY1-74" fmla="*/ 14 h 148862"/>
              <a:gd name="connsiteX2-75" fmla="*/ 140026 w 140173"/>
              <a:gd name="connsiteY2-76" fmla="*/ 77166 h 148862"/>
              <a:gd name="connsiteX3-77" fmla="*/ 74304 w 140173"/>
              <a:gd name="connsiteY3-78" fmla="*/ 148604 h 148862"/>
              <a:gd name="connsiteX4-79" fmla="*/ 9 w 140173"/>
              <a:gd name="connsiteY4-80" fmla="*/ 71451 h 148862"/>
              <a:gd name="connsiteX0-81" fmla="*/ 9 w 140257"/>
              <a:gd name="connsiteY0-82" fmla="*/ 71451 h 148862"/>
              <a:gd name="connsiteX1-83" fmla="*/ 71446 w 140257"/>
              <a:gd name="connsiteY1-84" fmla="*/ 14 h 148862"/>
              <a:gd name="connsiteX2-85" fmla="*/ 140026 w 140257"/>
              <a:gd name="connsiteY2-86" fmla="*/ 77166 h 148862"/>
              <a:gd name="connsiteX3-87" fmla="*/ 74304 w 140257"/>
              <a:gd name="connsiteY3-88" fmla="*/ 148604 h 148862"/>
              <a:gd name="connsiteX4-89" fmla="*/ 9 w 140257"/>
              <a:gd name="connsiteY4-90" fmla="*/ 71451 h 148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257" h="148862">
                <a:moveTo>
                  <a:pt x="9" y="71451"/>
                </a:moveTo>
                <a:cubicBezTo>
                  <a:pt x="-467" y="46686"/>
                  <a:pt x="19535" y="-938"/>
                  <a:pt x="71446" y="14"/>
                </a:cubicBezTo>
                <a:cubicBezTo>
                  <a:pt x="123357" y="966"/>
                  <a:pt x="142638" y="44242"/>
                  <a:pt x="140026" y="77166"/>
                </a:cubicBezTo>
                <a:cubicBezTo>
                  <a:pt x="141931" y="102883"/>
                  <a:pt x="125739" y="152890"/>
                  <a:pt x="74304" y="148604"/>
                </a:cubicBezTo>
                <a:cubicBezTo>
                  <a:pt x="22869" y="144318"/>
                  <a:pt x="485" y="96216"/>
                  <a:pt x="9" y="71451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3" name="任意多边形 83"/>
          <p:cNvSpPr/>
          <p:nvPr userDrawn="1">
            <p:custDataLst>
              <p:tags r:id="rId16"/>
            </p:custDataLst>
          </p:nvPr>
        </p:nvSpPr>
        <p:spPr>
          <a:xfrm rot="377494">
            <a:off x="5295852" y="1736755"/>
            <a:ext cx="659233" cy="1073733"/>
          </a:xfrm>
          <a:custGeom>
            <a:avLst/>
            <a:gdLst>
              <a:gd name="connsiteX0" fmla="*/ 131483 w 768692"/>
              <a:gd name="connsiteY0" fmla="*/ 0 h 962212"/>
              <a:gd name="connsiteX1" fmla="*/ 394448 w 768692"/>
              <a:gd name="connsiteY1" fmla="*/ 197223 h 962212"/>
              <a:gd name="connsiteX2" fmla="*/ 621553 w 768692"/>
              <a:gd name="connsiteY2" fmla="*/ 137459 h 962212"/>
              <a:gd name="connsiteX3" fmla="*/ 764989 w 768692"/>
              <a:gd name="connsiteY3" fmla="*/ 472141 h 962212"/>
              <a:gd name="connsiteX4" fmla="*/ 472142 w 768692"/>
              <a:gd name="connsiteY4" fmla="*/ 531906 h 962212"/>
              <a:gd name="connsiteX5" fmla="*/ 591671 w 768692"/>
              <a:gd name="connsiteY5" fmla="*/ 770965 h 962212"/>
              <a:gd name="connsiteX6" fmla="*/ 442259 w 768692"/>
              <a:gd name="connsiteY6" fmla="*/ 806823 h 962212"/>
              <a:gd name="connsiteX7" fmla="*/ 352612 w 768692"/>
              <a:gd name="connsiteY7" fmla="*/ 693271 h 962212"/>
              <a:gd name="connsiteX8" fmla="*/ 197224 w 768692"/>
              <a:gd name="connsiteY8" fmla="*/ 878541 h 962212"/>
              <a:gd name="connsiteX9" fmla="*/ 0 w 768692"/>
              <a:gd name="connsiteY9" fmla="*/ 962212 h 962212"/>
              <a:gd name="connsiteX0-1" fmla="*/ 61103 w 698312"/>
              <a:gd name="connsiteY0-2" fmla="*/ 0 h 1082820"/>
              <a:gd name="connsiteX1-3" fmla="*/ 324068 w 698312"/>
              <a:gd name="connsiteY1-4" fmla="*/ 197223 h 1082820"/>
              <a:gd name="connsiteX2-5" fmla="*/ 551173 w 698312"/>
              <a:gd name="connsiteY2-6" fmla="*/ 137459 h 1082820"/>
              <a:gd name="connsiteX3-7" fmla="*/ 694609 w 698312"/>
              <a:gd name="connsiteY3-8" fmla="*/ 472141 h 1082820"/>
              <a:gd name="connsiteX4-9" fmla="*/ 401762 w 698312"/>
              <a:gd name="connsiteY4-10" fmla="*/ 531906 h 1082820"/>
              <a:gd name="connsiteX5-11" fmla="*/ 521291 w 698312"/>
              <a:gd name="connsiteY5-12" fmla="*/ 770965 h 1082820"/>
              <a:gd name="connsiteX6-13" fmla="*/ 371879 w 698312"/>
              <a:gd name="connsiteY6-14" fmla="*/ 806823 h 1082820"/>
              <a:gd name="connsiteX7-15" fmla="*/ 282232 w 698312"/>
              <a:gd name="connsiteY7-16" fmla="*/ 693271 h 1082820"/>
              <a:gd name="connsiteX8-17" fmla="*/ 126844 w 698312"/>
              <a:gd name="connsiteY8-18" fmla="*/ 878541 h 1082820"/>
              <a:gd name="connsiteX9-19" fmla="*/ 0 w 698312"/>
              <a:gd name="connsiteY9-20" fmla="*/ 1082820 h 1082820"/>
              <a:gd name="connsiteX0-21" fmla="*/ 61103 w 698312"/>
              <a:gd name="connsiteY0-22" fmla="*/ 0 h 1082820"/>
              <a:gd name="connsiteX1-23" fmla="*/ 324068 w 698312"/>
              <a:gd name="connsiteY1-24" fmla="*/ 197223 h 1082820"/>
              <a:gd name="connsiteX2-25" fmla="*/ 551173 w 698312"/>
              <a:gd name="connsiteY2-26" fmla="*/ 137459 h 1082820"/>
              <a:gd name="connsiteX3-27" fmla="*/ 694609 w 698312"/>
              <a:gd name="connsiteY3-28" fmla="*/ 472141 h 1082820"/>
              <a:gd name="connsiteX4-29" fmla="*/ 401762 w 698312"/>
              <a:gd name="connsiteY4-30" fmla="*/ 531906 h 1082820"/>
              <a:gd name="connsiteX5-31" fmla="*/ 521291 w 698312"/>
              <a:gd name="connsiteY5-32" fmla="*/ 770965 h 1082820"/>
              <a:gd name="connsiteX6-33" fmla="*/ 371879 w 698312"/>
              <a:gd name="connsiteY6-34" fmla="*/ 806823 h 1082820"/>
              <a:gd name="connsiteX7-35" fmla="*/ 282232 w 698312"/>
              <a:gd name="connsiteY7-36" fmla="*/ 693271 h 1082820"/>
              <a:gd name="connsiteX8-37" fmla="*/ 176111 w 698312"/>
              <a:gd name="connsiteY8-38" fmla="*/ 905342 h 1082820"/>
              <a:gd name="connsiteX9-39" fmla="*/ 0 w 698312"/>
              <a:gd name="connsiteY9-40" fmla="*/ 1082820 h 1082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98312" h="1082820">
                <a:moveTo>
                  <a:pt x="61103" y="0"/>
                </a:moveTo>
                <a:cubicBezTo>
                  <a:pt x="151746" y="87156"/>
                  <a:pt x="242390" y="174313"/>
                  <a:pt x="324068" y="197223"/>
                </a:cubicBezTo>
                <a:cubicBezTo>
                  <a:pt x="405746" y="220133"/>
                  <a:pt x="489416" y="91639"/>
                  <a:pt x="551173" y="137459"/>
                </a:cubicBezTo>
                <a:cubicBezTo>
                  <a:pt x="612930" y="183279"/>
                  <a:pt x="719511" y="406400"/>
                  <a:pt x="694609" y="472141"/>
                </a:cubicBezTo>
                <a:cubicBezTo>
                  <a:pt x="669707" y="537882"/>
                  <a:pt x="430648" y="482102"/>
                  <a:pt x="401762" y="531906"/>
                </a:cubicBezTo>
                <a:cubicBezTo>
                  <a:pt x="372876" y="581710"/>
                  <a:pt x="526272" y="725146"/>
                  <a:pt x="521291" y="770965"/>
                </a:cubicBezTo>
                <a:cubicBezTo>
                  <a:pt x="516311" y="816785"/>
                  <a:pt x="411722" y="819772"/>
                  <a:pt x="371879" y="806823"/>
                </a:cubicBezTo>
                <a:cubicBezTo>
                  <a:pt x="332036" y="793874"/>
                  <a:pt x="314860" y="676851"/>
                  <a:pt x="282232" y="693271"/>
                </a:cubicBezTo>
                <a:cubicBezTo>
                  <a:pt x="249604" y="709691"/>
                  <a:pt x="223150" y="840417"/>
                  <a:pt x="176111" y="905342"/>
                </a:cubicBezTo>
                <a:cubicBezTo>
                  <a:pt x="129072" y="970267"/>
                  <a:pt x="69227" y="1063396"/>
                  <a:pt x="0" y="108282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4" name="任意多边形 84"/>
          <p:cNvSpPr/>
          <p:nvPr userDrawn="1">
            <p:custDataLst>
              <p:tags r:id="rId17"/>
            </p:custDataLst>
          </p:nvPr>
        </p:nvSpPr>
        <p:spPr>
          <a:xfrm rot="377494">
            <a:off x="5754106" y="2670662"/>
            <a:ext cx="143989" cy="178110"/>
          </a:xfrm>
          <a:custGeom>
            <a:avLst/>
            <a:gdLst>
              <a:gd name="connsiteX0" fmla="*/ 6763 w 126447"/>
              <a:gd name="connsiteY0" fmla="*/ 18499 h 191822"/>
              <a:gd name="connsiteX1" fmla="*/ 126292 w 126447"/>
              <a:gd name="connsiteY1" fmla="*/ 24476 h 191822"/>
              <a:gd name="connsiteX2" fmla="*/ 30669 w 126447"/>
              <a:gd name="connsiteY2" fmla="*/ 191817 h 191822"/>
              <a:gd name="connsiteX3" fmla="*/ 6763 w 126447"/>
              <a:gd name="connsiteY3" fmla="*/ 18499 h 191822"/>
              <a:gd name="connsiteX0-1" fmla="*/ 394 w 120595"/>
              <a:gd name="connsiteY0-2" fmla="*/ 16500 h 159942"/>
              <a:gd name="connsiteX1-3" fmla="*/ 119923 w 120595"/>
              <a:gd name="connsiteY1-4" fmla="*/ 22477 h 159942"/>
              <a:gd name="connsiteX2-5" fmla="*/ 84065 w 120595"/>
              <a:gd name="connsiteY2-6" fmla="*/ 159936 h 159942"/>
              <a:gd name="connsiteX3-7" fmla="*/ 394 w 120595"/>
              <a:gd name="connsiteY3-8" fmla="*/ 16500 h 159942"/>
              <a:gd name="connsiteX0-9" fmla="*/ 939 w 129518"/>
              <a:gd name="connsiteY0-10" fmla="*/ 16500 h 160211"/>
              <a:gd name="connsiteX1-11" fmla="*/ 120468 w 129518"/>
              <a:gd name="connsiteY1-12" fmla="*/ 22477 h 160211"/>
              <a:gd name="connsiteX2-13" fmla="*/ 84610 w 129518"/>
              <a:gd name="connsiteY2-14" fmla="*/ 159936 h 160211"/>
              <a:gd name="connsiteX3-15" fmla="*/ 939 w 129518"/>
              <a:gd name="connsiteY3-16" fmla="*/ 16500 h 16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518" h="160211">
                <a:moveTo>
                  <a:pt x="939" y="16500"/>
                </a:moveTo>
                <a:cubicBezTo>
                  <a:pt x="6915" y="-6410"/>
                  <a:pt x="116484" y="-6409"/>
                  <a:pt x="120468" y="22477"/>
                </a:cubicBezTo>
                <a:cubicBezTo>
                  <a:pt x="124452" y="51363"/>
                  <a:pt x="152344" y="152964"/>
                  <a:pt x="84610" y="159936"/>
                </a:cubicBezTo>
                <a:cubicBezTo>
                  <a:pt x="16876" y="166908"/>
                  <a:pt x="-5037" y="39410"/>
                  <a:pt x="939" y="16500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5" name="任意多边形 85"/>
          <p:cNvSpPr/>
          <p:nvPr userDrawn="1">
            <p:custDataLst>
              <p:tags r:id="rId18"/>
            </p:custDataLst>
          </p:nvPr>
        </p:nvSpPr>
        <p:spPr>
          <a:xfrm rot="377494">
            <a:off x="6239290" y="1595670"/>
            <a:ext cx="739783" cy="1335626"/>
          </a:xfrm>
          <a:custGeom>
            <a:avLst/>
            <a:gdLst>
              <a:gd name="connsiteX0" fmla="*/ 420402 w 665437"/>
              <a:gd name="connsiteY0" fmla="*/ 0 h 1201399"/>
              <a:gd name="connsiteX1" fmla="*/ 181343 w 665437"/>
              <a:gd name="connsiteY1" fmla="*/ 161365 h 1201399"/>
              <a:gd name="connsiteX2" fmla="*/ 37908 w 665437"/>
              <a:gd name="connsiteY2" fmla="*/ 173318 h 1201399"/>
              <a:gd name="connsiteX3" fmla="*/ 2049 w 665437"/>
              <a:gd name="connsiteY3" fmla="*/ 239059 h 1201399"/>
              <a:gd name="connsiteX4" fmla="*/ 37908 w 665437"/>
              <a:gd name="connsiteY4" fmla="*/ 579718 h 1201399"/>
              <a:gd name="connsiteX5" fmla="*/ 306849 w 665437"/>
              <a:gd name="connsiteY5" fmla="*/ 753036 h 1201399"/>
              <a:gd name="connsiteX6" fmla="*/ 282943 w 665437"/>
              <a:gd name="connsiteY6" fmla="*/ 926353 h 1201399"/>
              <a:gd name="connsiteX7" fmla="*/ 336731 w 665437"/>
              <a:gd name="connsiteY7" fmla="*/ 1093695 h 1201399"/>
              <a:gd name="connsiteX8" fmla="*/ 306849 w 665437"/>
              <a:gd name="connsiteY8" fmla="*/ 1201271 h 1201399"/>
              <a:gd name="connsiteX9" fmla="*/ 408449 w 665437"/>
              <a:gd name="connsiteY9" fmla="*/ 1111624 h 1201399"/>
              <a:gd name="connsiteX10" fmla="*/ 444308 w 665437"/>
              <a:gd name="connsiteY10" fmla="*/ 944283 h 1201399"/>
              <a:gd name="connsiteX11" fmla="*/ 516025 w 665437"/>
              <a:gd name="connsiteY11" fmla="*/ 818777 h 1201399"/>
              <a:gd name="connsiteX12" fmla="*/ 665437 w 665437"/>
              <a:gd name="connsiteY12" fmla="*/ 753036 h 120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437" h="1201399">
                <a:moveTo>
                  <a:pt x="420402" y="0"/>
                </a:moveTo>
                <a:cubicBezTo>
                  <a:pt x="332747" y="66239"/>
                  <a:pt x="245092" y="132479"/>
                  <a:pt x="181343" y="161365"/>
                </a:cubicBezTo>
                <a:cubicBezTo>
                  <a:pt x="117594" y="190251"/>
                  <a:pt x="67790" y="160369"/>
                  <a:pt x="37908" y="173318"/>
                </a:cubicBezTo>
                <a:cubicBezTo>
                  <a:pt x="8026" y="186267"/>
                  <a:pt x="2049" y="171326"/>
                  <a:pt x="2049" y="239059"/>
                </a:cubicBezTo>
                <a:cubicBezTo>
                  <a:pt x="2049" y="306792"/>
                  <a:pt x="-12892" y="494055"/>
                  <a:pt x="37908" y="579718"/>
                </a:cubicBezTo>
                <a:cubicBezTo>
                  <a:pt x="88708" y="665381"/>
                  <a:pt x="266010" y="695264"/>
                  <a:pt x="306849" y="753036"/>
                </a:cubicBezTo>
                <a:cubicBezTo>
                  <a:pt x="347688" y="810808"/>
                  <a:pt x="277963" y="869577"/>
                  <a:pt x="282943" y="926353"/>
                </a:cubicBezTo>
                <a:cubicBezTo>
                  <a:pt x="287923" y="983129"/>
                  <a:pt x="332747" y="1047875"/>
                  <a:pt x="336731" y="1093695"/>
                </a:cubicBezTo>
                <a:cubicBezTo>
                  <a:pt x="340715" y="1139515"/>
                  <a:pt x="294896" y="1198283"/>
                  <a:pt x="306849" y="1201271"/>
                </a:cubicBezTo>
                <a:cubicBezTo>
                  <a:pt x="318802" y="1204259"/>
                  <a:pt x="385539" y="1154455"/>
                  <a:pt x="408449" y="1111624"/>
                </a:cubicBezTo>
                <a:cubicBezTo>
                  <a:pt x="431359" y="1068793"/>
                  <a:pt x="426379" y="993091"/>
                  <a:pt x="444308" y="944283"/>
                </a:cubicBezTo>
                <a:cubicBezTo>
                  <a:pt x="462237" y="895475"/>
                  <a:pt x="479170" y="850651"/>
                  <a:pt x="516025" y="818777"/>
                </a:cubicBezTo>
                <a:cubicBezTo>
                  <a:pt x="552880" y="786903"/>
                  <a:pt x="609158" y="769969"/>
                  <a:pt x="665437" y="753036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6" name="任意多边形 86"/>
          <p:cNvSpPr/>
          <p:nvPr userDrawn="1">
            <p:custDataLst>
              <p:tags r:id="rId19"/>
            </p:custDataLst>
          </p:nvPr>
        </p:nvSpPr>
        <p:spPr>
          <a:xfrm rot="377494">
            <a:off x="6729497" y="2755707"/>
            <a:ext cx="139527" cy="265768"/>
          </a:xfrm>
          <a:custGeom>
            <a:avLst/>
            <a:gdLst>
              <a:gd name="connsiteX0" fmla="*/ 125506 w 125506"/>
              <a:gd name="connsiteY0" fmla="*/ 0 h 239059"/>
              <a:gd name="connsiteX1" fmla="*/ 59765 w 125506"/>
              <a:gd name="connsiteY1" fmla="*/ 23906 h 239059"/>
              <a:gd name="connsiteX2" fmla="*/ 0 w 125506"/>
              <a:gd name="connsiteY2" fmla="*/ 143435 h 239059"/>
              <a:gd name="connsiteX3" fmla="*/ 59765 w 125506"/>
              <a:gd name="connsiteY3" fmla="*/ 239059 h 23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05" h="239057">
                <a:moveTo>
                  <a:pt x="125506" y="0"/>
                </a:moveTo>
                <a:cubicBezTo>
                  <a:pt x="103094" y="0"/>
                  <a:pt x="80683" y="0"/>
                  <a:pt x="59765" y="23906"/>
                </a:cubicBezTo>
                <a:cubicBezTo>
                  <a:pt x="38847" y="47812"/>
                  <a:pt x="0" y="107576"/>
                  <a:pt x="0" y="143435"/>
                </a:cubicBezTo>
                <a:cubicBezTo>
                  <a:pt x="0" y="179294"/>
                  <a:pt x="29882" y="209176"/>
                  <a:pt x="59765" y="239059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7" name="任意多边形 65"/>
          <p:cNvSpPr/>
          <p:nvPr userDrawn="1">
            <p:custDataLst>
              <p:tags r:id="rId20"/>
            </p:custDataLst>
          </p:nvPr>
        </p:nvSpPr>
        <p:spPr>
          <a:xfrm rot="20657024">
            <a:off x="6515201" y="2234373"/>
            <a:ext cx="505562" cy="24081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8" name="任意多边形 66"/>
          <p:cNvSpPr/>
          <p:nvPr userDrawn="1">
            <p:custDataLst>
              <p:tags r:id="rId21"/>
            </p:custDataLst>
          </p:nvPr>
        </p:nvSpPr>
        <p:spPr>
          <a:xfrm rot="20657024">
            <a:off x="6211125" y="1792020"/>
            <a:ext cx="646319" cy="343785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9" name="任意多边形 67"/>
          <p:cNvSpPr/>
          <p:nvPr userDrawn="1">
            <p:custDataLst>
              <p:tags r:id="rId22"/>
            </p:custDataLst>
          </p:nvPr>
        </p:nvSpPr>
        <p:spPr>
          <a:xfrm rot="20657024">
            <a:off x="5184242" y="1889858"/>
            <a:ext cx="329040" cy="15975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0" name="任意多边形 68"/>
          <p:cNvSpPr/>
          <p:nvPr userDrawn="1">
            <p:custDataLst>
              <p:tags r:id="rId23"/>
            </p:custDataLst>
          </p:nvPr>
        </p:nvSpPr>
        <p:spPr>
          <a:xfrm rot="20657024">
            <a:off x="6516208" y="2082479"/>
            <a:ext cx="473402" cy="27918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1" name="任意多边形 69"/>
          <p:cNvSpPr/>
          <p:nvPr userDrawn="1">
            <p:custDataLst>
              <p:tags r:id="rId24"/>
            </p:custDataLst>
          </p:nvPr>
        </p:nvSpPr>
        <p:spPr>
          <a:xfrm rot="20657024">
            <a:off x="5165962" y="2146094"/>
            <a:ext cx="779838" cy="42944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2" name="任意多边形 70"/>
          <p:cNvSpPr/>
          <p:nvPr userDrawn="1">
            <p:custDataLst>
              <p:tags r:id="rId25"/>
            </p:custDataLst>
          </p:nvPr>
        </p:nvSpPr>
        <p:spPr>
          <a:xfrm rot="20657024">
            <a:off x="6405119" y="1961678"/>
            <a:ext cx="586384" cy="29920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3" name="任意多边形 71"/>
          <p:cNvSpPr/>
          <p:nvPr userDrawn="1">
            <p:custDataLst>
              <p:tags r:id="rId26"/>
            </p:custDataLst>
          </p:nvPr>
        </p:nvSpPr>
        <p:spPr>
          <a:xfrm rot="20657024">
            <a:off x="6335327" y="1876830"/>
            <a:ext cx="571293" cy="27931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4" name="任意多边形 72"/>
          <p:cNvSpPr/>
          <p:nvPr userDrawn="1">
            <p:custDataLst>
              <p:tags r:id="rId27"/>
            </p:custDataLst>
          </p:nvPr>
        </p:nvSpPr>
        <p:spPr>
          <a:xfrm rot="20657024">
            <a:off x="6285436" y="1741353"/>
            <a:ext cx="444197" cy="231290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5" name="任意多边形 73"/>
          <p:cNvSpPr/>
          <p:nvPr userDrawn="1">
            <p:custDataLst>
              <p:tags r:id="rId28"/>
            </p:custDataLst>
          </p:nvPr>
        </p:nvSpPr>
        <p:spPr>
          <a:xfrm rot="20657024">
            <a:off x="5746655" y="2139332"/>
            <a:ext cx="214295" cy="81748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6" name="任意多边形 74"/>
          <p:cNvSpPr/>
          <p:nvPr userDrawn="1">
            <p:custDataLst>
              <p:tags r:id="rId29"/>
            </p:custDataLst>
          </p:nvPr>
        </p:nvSpPr>
        <p:spPr>
          <a:xfrm rot="20657024">
            <a:off x="5171706" y="2030362"/>
            <a:ext cx="548943" cy="28216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7" name="任意多边形 75"/>
          <p:cNvSpPr/>
          <p:nvPr userDrawn="1">
            <p:custDataLst>
              <p:tags r:id="rId30"/>
            </p:custDataLst>
          </p:nvPr>
        </p:nvSpPr>
        <p:spPr>
          <a:xfrm rot="20657024">
            <a:off x="6501953" y="2343645"/>
            <a:ext cx="555041" cy="26724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8" name="任意多边形 76"/>
          <p:cNvSpPr/>
          <p:nvPr userDrawn="1">
            <p:custDataLst>
              <p:tags r:id="rId31"/>
            </p:custDataLst>
          </p:nvPr>
        </p:nvSpPr>
        <p:spPr>
          <a:xfrm rot="20657024">
            <a:off x="6504197" y="2715027"/>
            <a:ext cx="180264" cy="11025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9" name="任意多边形 77"/>
          <p:cNvSpPr/>
          <p:nvPr userDrawn="1">
            <p:custDataLst>
              <p:tags r:id="rId32"/>
            </p:custDataLst>
          </p:nvPr>
        </p:nvSpPr>
        <p:spPr>
          <a:xfrm rot="20657024">
            <a:off x="6258379" y="1799100"/>
            <a:ext cx="206311" cy="14553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0" name="任意多边形 78"/>
          <p:cNvSpPr/>
          <p:nvPr userDrawn="1">
            <p:custDataLst>
              <p:tags r:id="rId33"/>
            </p:custDataLst>
          </p:nvPr>
        </p:nvSpPr>
        <p:spPr>
          <a:xfrm rot="20657024">
            <a:off x="5146835" y="1964928"/>
            <a:ext cx="433108" cy="22629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1" name="任意多边形 79"/>
          <p:cNvSpPr/>
          <p:nvPr userDrawn="1">
            <p:custDataLst>
              <p:tags r:id="rId34"/>
            </p:custDataLst>
          </p:nvPr>
        </p:nvSpPr>
        <p:spPr>
          <a:xfrm rot="20657024">
            <a:off x="5154149" y="2054204"/>
            <a:ext cx="739055" cy="402654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2" name="任意多边形 80"/>
          <p:cNvSpPr/>
          <p:nvPr userDrawn="1">
            <p:custDataLst>
              <p:tags r:id="rId35"/>
            </p:custDataLst>
          </p:nvPr>
        </p:nvSpPr>
        <p:spPr>
          <a:xfrm rot="20657024">
            <a:off x="5594376" y="2359662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3" name="任意多边形 81"/>
          <p:cNvSpPr/>
          <p:nvPr userDrawn="1">
            <p:custDataLst>
              <p:tags r:id="rId36"/>
            </p:custDataLst>
          </p:nvPr>
        </p:nvSpPr>
        <p:spPr>
          <a:xfrm rot="20657024">
            <a:off x="5638598" y="2439316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cxnSp>
        <p:nvCxnSpPr>
          <p:cNvPr id="74" name="直接连接符 73"/>
          <p:cNvCxnSpPr/>
          <p:nvPr userDrawn="1">
            <p:custDataLst>
              <p:tags r:id="rId37"/>
            </p:custDataLst>
          </p:nvPr>
        </p:nvCxnSpPr>
        <p:spPr>
          <a:xfrm flipV="1">
            <a:off x="2529958" y="4422481"/>
            <a:ext cx="7183967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任意多边形 118"/>
          <p:cNvSpPr/>
          <p:nvPr userDrawn="1">
            <p:custDataLst>
              <p:tags r:id="rId38"/>
            </p:custDataLst>
          </p:nvPr>
        </p:nvSpPr>
        <p:spPr>
          <a:xfrm flipH="1" flipV="1">
            <a:off x="2437843" y="2335620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bg1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76" name="任意多边形 119"/>
          <p:cNvSpPr/>
          <p:nvPr userDrawn="1">
            <p:custDataLst>
              <p:tags r:id="rId39"/>
            </p:custDataLst>
          </p:nvPr>
        </p:nvSpPr>
        <p:spPr>
          <a:xfrm flipH="1">
            <a:off x="10194532" y="4147674"/>
            <a:ext cx="256035" cy="38833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accent2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77" name="任意多边形 120"/>
          <p:cNvSpPr/>
          <p:nvPr userDrawn="1">
            <p:custDataLst>
              <p:tags r:id="rId40"/>
            </p:custDataLst>
          </p:nvPr>
        </p:nvSpPr>
        <p:spPr>
          <a:xfrm flipH="1" flipV="1">
            <a:off x="8742116" y="1056792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0347 0.00092 L 0.59826 0.00247" pathEditMode="relative" ptsTypes="AA">
                                      <p:cBhvr>
                                        <p:cTn id="1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9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0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1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12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13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14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15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16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pic>
        <p:nvPicPr>
          <p:cNvPr id="6" name="图片 5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4"/>
            </p:custDataLst>
          </p:nvPr>
        </p:nvGrpSpPr>
        <p:grpSpPr>
          <a:xfrm>
            <a:off x="11097895" y="37782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 userDrawn="1">
            <p:custDataLst>
              <p:tags r:id="rId11"/>
            </p:custDataLst>
          </p:nvPr>
        </p:nvGrpSpPr>
        <p:grpSpPr>
          <a:xfrm>
            <a:off x="314960" y="5668645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2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3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5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6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17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8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9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0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1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2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3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4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07476" flipH="1">
            <a:off x="11174069" y="831702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34"/>
          <p:cNvSpPr>
            <a:spLocks noEditPoints="1"/>
          </p:cNvSpPr>
          <p:nvPr userDrawn="1">
            <p:custDataLst>
              <p:tags r:id="rId12"/>
            </p:custDataLst>
          </p:nvPr>
        </p:nvSpPr>
        <p:spPr bwMode="auto">
          <a:xfrm flipH="1">
            <a:off x="10929353" y="433806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13"/>
            </p:custDataLst>
          </p:nvPr>
        </p:nvGrpSpPr>
        <p:grpSpPr>
          <a:xfrm>
            <a:off x="113665" y="578167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14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15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16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17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18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9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9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0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1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12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13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14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15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16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10" name="矩形 9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2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23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24"/>
            </p:custDataLst>
          </p:nvPr>
        </p:nvGrpSpPr>
        <p:grpSpPr>
          <a:xfrm>
            <a:off x="113665" y="10858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2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2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2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2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2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3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12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3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4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6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7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18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9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20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1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2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3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4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5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4"/>
            </p:custDataLst>
          </p:nvPr>
        </p:nvGrpSpPr>
        <p:grpSpPr>
          <a:xfrm>
            <a:off x="392430" y="36258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07476" flipH="1">
            <a:off x="11156924" y="75486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34"/>
          <p:cNvSpPr>
            <a:spLocks noEditPoints="1"/>
          </p:cNvSpPr>
          <p:nvPr userDrawn="1">
            <p:custDataLst>
              <p:tags r:id="rId13"/>
            </p:custDataLst>
          </p:nvPr>
        </p:nvSpPr>
        <p:spPr bwMode="auto">
          <a:xfrm flipH="1">
            <a:off x="10912208" y="356971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 userDrawn="1">
            <p:custDataLst>
              <p:tags r:id="rId14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5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6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8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9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20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21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22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3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4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5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6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7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8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27" name="任意多边形 97"/>
          <p:cNvSpPr/>
          <p:nvPr userDrawn="1">
            <p:custDataLst>
              <p:tags r:id="rId29"/>
            </p:custDataLst>
          </p:nvPr>
        </p:nvSpPr>
        <p:spPr>
          <a:xfrm flipH="1" flipV="1">
            <a:off x="405843" y="6107387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4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337341" y="4018199"/>
            <a:ext cx="599017" cy="389467"/>
            <a:chOff x="2432" y="1329"/>
            <a:chExt cx="657" cy="426"/>
          </a:xfrm>
        </p:grpSpPr>
        <p:sp>
          <p:nvSpPr>
            <p:cNvPr id="36" name="AutoShape 3"/>
            <p:cNvSpPr>
              <a:spLocks noChangeAspect="1" noChangeArrowheads="1" noTextEdit="1"/>
            </p:cNvSpPr>
            <p:nvPr>
              <p:custDataLst>
                <p:tags r:id="rId3"/>
              </p:custDataLst>
            </p:nvPr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37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38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39" name="Freeform 7"/>
            <p:cNvSpPr/>
            <p:nvPr>
              <p:custDataLst>
                <p:tags r:id="rId6"/>
              </p:custDataLst>
            </p:nvPr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0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1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</p:grpSp>
      <p:sp>
        <p:nvSpPr>
          <p:cNvPr id="26" name="任意多边形 82"/>
          <p:cNvSpPr/>
          <p:nvPr>
            <p:custDataLst>
              <p:tags r:id="rId10"/>
            </p:custDataLst>
          </p:nvPr>
        </p:nvSpPr>
        <p:spPr>
          <a:xfrm rot="377494">
            <a:off x="5140720" y="1344699"/>
            <a:ext cx="1856724" cy="1970643"/>
          </a:xfrm>
          <a:custGeom>
            <a:avLst/>
            <a:gdLst>
              <a:gd name="connsiteX0" fmla="*/ 63 w 140138"/>
              <a:gd name="connsiteY0" fmla="*/ 65738 h 154344"/>
              <a:gd name="connsiteX1" fmla="*/ 62928 w 140138"/>
              <a:gd name="connsiteY1" fmla="*/ 16 h 154344"/>
              <a:gd name="connsiteX2" fmla="*/ 140080 w 140138"/>
              <a:gd name="connsiteY2" fmla="*/ 71453 h 154344"/>
              <a:gd name="connsiteX3" fmla="*/ 74358 w 140138"/>
              <a:gd name="connsiteY3" fmla="*/ 154321 h 154344"/>
              <a:gd name="connsiteX4" fmla="*/ 63 w 140138"/>
              <a:gd name="connsiteY4" fmla="*/ 65738 h 154344"/>
              <a:gd name="connsiteX0-1" fmla="*/ 63 w 140227"/>
              <a:gd name="connsiteY0-2" fmla="*/ 65738 h 154534"/>
              <a:gd name="connsiteX1-3" fmla="*/ 62928 w 140227"/>
              <a:gd name="connsiteY1-4" fmla="*/ 16 h 154534"/>
              <a:gd name="connsiteX2-5" fmla="*/ 140080 w 140227"/>
              <a:gd name="connsiteY2-6" fmla="*/ 71453 h 154534"/>
              <a:gd name="connsiteX3-7" fmla="*/ 74358 w 140227"/>
              <a:gd name="connsiteY3-8" fmla="*/ 154321 h 154534"/>
              <a:gd name="connsiteX4-9" fmla="*/ 63 w 140227"/>
              <a:gd name="connsiteY4-10" fmla="*/ 65738 h 154534"/>
              <a:gd name="connsiteX0-11" fmla="*/ 63 w 140227"/>
              <a:gd name="connsiteY0-12" fmla="*/ 65738 h 154534"/>
              <a:gd name="connsiteX1-13" fmla="*/ 62928 w 140227"/>
              <a:gd name="connsiteY1-14" fmla="*/ 16 h 154534"/>
              <a:gd name="connsiteX2-15" fmla="*/ 140080 w 140227"/>
              <a:gd name="connsiteY2-16" fmla="*/ 71453 h 154534"/>
              <a:gd name="connsiteX3-17" fmla="*/ 74358 w 140227"/>
              <a:gd name="connsiteY3-18" fmla="*/ 154321 h 154534"/>
              <a:gd name="connsiteX4-19" fmla="*/ 63 w 140227"/>
              <a:gd name="connsiteY4-20" fmla="*/ 65738 h 154534"/>
              <a:gd name="connsiteX0-21" fmla="*/ 178 w 140342"/>
              <a:gd name="connsiteY0-22" fmla="*/ 65738 h 154534"/>
              <a:gd name="connsiteX1-23" fmla="*/ 63043 w 140342"/>
              <a:gd name="connsiteY1-24" fmla="*/ 16 h 154534"/>
              <a:gd name="connsiteX2-25" fmla="*/ 140195 w 140342"/>
              <a:gd name="connsiteY2-26" fmla="*/ 71453 h 154534"/>
              <a:gd name="connsiteX3-27" fmla="*/ 74473 w 140342"/>
              <a:gd name="connsiteY3-28" fmla="*/ 154321 h 154534"/>
              <a:gd name="connsiteX4-29" fmla="*/ 178 w 140342"/>
              <a:gd name="connsiteY4-30" fmla="*/ 65738 h 154534"/>
              <a:gd name="connsiteX0-31" fmla="*/ 178 w 140342"/>
              <a:gd name="connsiteY0-32" fmla="*/ 65740 h 154536"/>
              <a:gd name="connsiteX1-33" fmla="*/ 63043 w 140342"/>
              <a:gd name="connsiteY1-34" fmla="*/ 18 h 154536"/>
              <a:gd name="connsiteX2-35" fmla="*/ 140195 w 140342"/>
              <a:gd name="connsiteY2-36" fmla="*/ 71455 h 154536"/>
              <a:gd name="connsiteX3-37" fmla="*/ 74473 w 140342"/>
              <a:gd name="connsiteY3-38" fmla="*/ 154323 h 154536"/>
              <a:gd name="connsiteX4-39" fmla="*/ 178 w 140342"/>
              <a:gd name="connsiteY4-40" fmla="*/ 65740 h 154536"/>
              <a:gd name="connsiteX0-41" fmla="*/ 9 w 140173"/>
              <a:gd name="connsiteY0-42" fmla="*/ 71451 h 160247"/>
              <a:gd name="connsiteX1-43" fmla="*/ 71446 w 140173"/>
              <a:gd name="connsiteY1-44" fmla="*/ 14 h 160247"/>
              <a:gd name="connsiteX2-45" fmla="*/ 140026 w 140173"/>
              <a:gd name="connsiteY2-46" fmla="*/ 77166 h 160247"/>
              <a:gd name="connsiteX3-47" fmla="*/ 74304 w 140173"/>
              <a:gd name="connsiteY3-48" fmla="*/ 160034 h 160247"/>
              <a:gd name="connsiteX4-49" fmla="*/ 9 w 140173"/>
              <a:gd name="connsiteY4-50" fmla="*/ 71451 h 160247"/>
              <a:gd name="connsiteX0-51" fmla="*/ 9 w 140173"/>
              <a:gd name="connsiteY0-52" fmla="*/ 71451 h 148862"/>
              <a:gd name="connsiteX1-53" fmla="*/ 71446 w 140173"/>
              <a:gd name="connsiteY1-54" fmla="*/ 14 h 148862"/>
              <a:gd name="connsiteX2-55" fmla="*/ 140026 w 140173"/>
              <a:gd name="connsiteY2-56" fmla="*/ 77166 h 148862"/>
              <a:gd name="connsiteX3-57" fmla="*/ 74304 w 140173"/>
              <a:gd name="connsiteY3-58" fmla="*/ 148604 h 148862"/>
              <a:gd name="connsiteX4-59" fmla="*/ 9 w 140173"/>
              <a:gd name="connsiteY4-60" fmla="*/ 71451 h 148862"/>
              <a:gd name="connsiteX0-61" fmla="*/ 9 w 141024"/>
              <a:gd name="connsiteY0-62" fmla="*/ 71451 h 148862"/>
              <a:gd name="connsiteX1-63" fmla="*/ 71446 w 141024"/>
              <a:gd name="connsiteY1-64" fmla="*/ 14 h 148862"/>
              <a:gd name="connsiteX2-65" fmla="*/ 140026 w 141024"/>
              <a:gd name="connsiteY2-66" fmla="*/ 77166 h 148862"/>
              <a:gd name="connsiteX3-67" fmla="*/ 74304 w 141024"/>
              <a:gd name="connsiteY3-68" fmla="*/ 148604 h 148862"/>
              <a:gd name="connsiteX4-69" fmla="*/ 9 w 141024"/>
              <a:gd name="connsiteY4-70" fmla="*/ 71451 h 148862"/>
              <a:gd name="connsiteX0-71" fmla="*/ 9 w 140173"/>
              <a:gd name="connsiteY0-72" fmla="*/ 71451 h 148862"/>
              <a:gd name="connsiteX1-73" fmla="*/ 71446 w 140173"/>
              <a:gd name="connsiteY1-74" fmla="*/ 14 h 148862"/>
              <a:gd name="connsiteX2-75" fmla="*/ 140026 w 140173"/>
              <a:gd name="connsiteY2-76" fmla="*/ 77166 h 148862"/>
              <a:gd name="connsiteX3-77" fmla="*/ 74304 w 140173"/>
              <a:gd name="connsiteY3-78" fmla="*/ 148604 h 148862"/>
              <a:gd name="connsiteX4-79" fmla="*/ 9 w 140173"/>
              <a:gd name="connsiteY4-80" fmla="*/ 71451 h 148862"/>
              <a:gd name="connsiteX0-81" fmla="*/ 9 w 140257"/>
              <a:gd name="connsiteY0-82" fmla="*/ 71451 h 148862"/>
              <a:gd name="connsiteX1-83" fmla="*/ 71446 w 140257"/>
              <a:gd name="connsiteY1-84" fmla="*/ 14 h 148862"/>
              <a:gd name="connsiteX2-85" fmla="*/ 140026 w 140257"/>
              <a:gd name="connsiteY2-86" fmla="*/ 77166 h 148862"/>
              <a:gd name="connsiteX3-87" fmla="*/ 74304 w 140257"/>
              <a:gd name="connsiteY3-88" fmla="*/ 148604 h 148862"/>
              <a:gd name="connsiteX4-89" fmla="*/ 9 w 140257"/>
              <a:gd name="connsiteY4-90" fmla="*/ 71451 h 148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257" h="148862">
                <a:moveTo>
                  <a:pt x="9" y="71451"/>
                </a:moveTo>
                <a:cubicBezTo>
                  <a:pt x="-467" y="46686"/>
                  <a:pt x="19535" y="-938"/>
                  <a:pt x="71446" y="14"/>
                </a:cubicBezTo>
                <a:cubicBezTo>
                  <a:pt x="123357" y="966"/>
                  <a:pt x="142638" y="44242"/>
                  <a:pt x="140026" y="77166"/>
                </a:cubicBezTo>
                <a:cubicBezTo>
                  <a:pt x="141931" y="102883"/>
                  <a:pt x="125739" y="152890"/>
                  <a:pt x="74304" y="148604"/>
                </a:cubicBezTo>
                <a:cubicBezTo>
                  <a:pt x="22869" y="144318"/>
                  <a:pt x="485" y="96216"/>
                  <a:pt x="9" y="71451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7" name="任意多边形 83"/>
          <p:cNvSpPr/>
          <p:nvPr>
            <p:custDataLst>
              <p:tags r:id="rId11"/>
            </p:custDataLst>
          </p:nvPr>
        </p:nvSpPr>
        <p:spPr>
          <a:xfrm rot="377494">
            <a:off x="5295852" y="1736755"/>
            <a:ext cx="659233" cy="1073733"/>
          </a:xfrm>
          <a:custGeom>
            <a:avLst/>
            <a:gdLst>
              <a:gd name="connsiteX0" fmla="*/ 131483 w 768692"/>
              <a:gd name="connsiteY0" fmla="*/ 0 h 962212"/>
              <a:gd name="connsiteX1" fmla="*/ 394448 w 768692"/>
              <a:gd name="connsiteY1" fmla="*/ 197223 h 962212"/>
              <a:gd name="connsiteX2" fmla="*/ 621553 w 768692"/>
              <a:gd name="connsiteY2" fmla="*/ 137459 h 962212"/>
              <a:gd name="connsiteX3" fmla="*/ 764989 w 768692"/>
              <a:gd name="connsiteY3" fmla="*/ 472141 h 962212"/>
              <a:gd name="connsiteX4" fmla="*/ 472142 w 768692"/>
              <a:gd name="connsiteY4" fmla="*/ 531906 h 962212"/>
              <a:gd name="connsiteX5" fmla="*/ 591671 w 768692"/>
              <a:gd name="connsiteY5" fmla="*/ 770965 h 962212"/>
              <a:gd name="connsiteX6" fmla="*/ 442259 w 768692"/>
              <a:gd name="connsiteY6" fmla="*/ 806823 h 962212"/>
              <a:gd name="connsiteX7" fmla="*/ 352612 w 768692"/>
              <a:gd name="connsiteY7" fmla="*/ 693271 h 962212"/>
              <a:gd name="connsiteX8" fmla="*/ 197224 w 768692"/>
              <a:gd name="connsiteY8" fmla="*/ 878541 h 962212"/>
              <a:gd name="connsiteX9" fmla="*/ 0 w 768692"/>
              <a:gd name="connsiteY9" fmla="*/ 962212 h 962212"/>
              <a:gd name="connsiteX0-1" fmla="*/ 61103 w 698312"/>
              <a:gd name="connsiteY0-2" fmla="*/ 0 h 1082820"/>
              <a:gd name="connsiteX1-3" fmla="*/ 324068 w 698312"/>
              <a:gd name="connsiteY1-4" fmla="*/ 197223 h 1082820"/>
              <a:gd name="connsiteX2-5" fmla="*/ 551173 w 698312"/>
              <a:gd name="connsiteY2-6" fmla="*/ 137459 h 1082820"/>
              <a:gd name="connsiteX3-7" fmla="*/ 694609 w 698312"/>
              <a:gd name="connsiteY3-8" fmla="*/ 472141 h 1082820"/>
              <a:gd name="connsiteX4-9" fmla="*/ 401762 w 698312"/>
              <a:gd name="connsiteY4-10" fmla="*/ 531906 h 1082820"/>
              <a:gd name="connsiteX5-11" fmla="*/ 521291 w 698312"/>
              <a:gd name="connsiteY5-12" fmla="*/ 770965 h 1082820"/>
              <a:gd name="connsiteX6-13" fmla="*/ 371879 w 698312"/>
              <a:gd name="connsiteY6-14" fmla="*/ 806823 h 1082820"/>
              <a:gd name="connsiteX7-15" fmla="*/ 282232 w 698312"/>
              <a:gd name="connsiteY7-16" fmla="*/ 693271 h 1082820"/>
              <a:gd name="connsiteX8-17" fmla="*/ 126844 w 698312"/>
              <a:gd name="connsiteY8-18" fmla="*/ 878541 h 1082820"/>
              <a:gd name="connsiteX9-19" fmla="*/ 0 w 698312"/>
              <a:gd name="connsiteY9-20" fmla="*/ 1082820 h 1082820"/>
              <a:gd name="connsiteX0-21" fmla="*/ 61103 w 698312"/>
              <a:gd name="connsiteY0-22" fmla="*/ 0 h 1082820"/>
              <a:gd name="connsiteX1-23" fmla="*/ 324068 w 698312"/>
              <a:gd name="connsiteY1-24" fmla="*/ 197223 h 1082820"/>
              <a:gd name="connsiteX2-25" fmla="*/ 551173 w 698312"/>
              <a:gd name="connsiteY2-26" fmla="*/ 137459 h 1082820"/>
              <a:gd name="connsiteX3-27" fmla="*/ 694609 w 698312"/>
              <a:gd name="connsiteY3-28" fmla="*/ 472141 h 1082820"/>
              <a:gd name="connsiteX4-29" fmla="*/ 401762 w 698312"/>
              <a:gd name="connsiteY4-30" fmla="*/ 531906 h 1082820"/>
              <a:gd name="connsiteX5-31" fmla="*/ 521291 w 698312"/>
              <a:gd name="connsiteY5-32" fmla="*/ 770965 h 1082820"/>
              <a:gd name="connsiteX6-33" fmla="*/ 371879 w 698312"/>
              <a:gd name="connsiteY6-34" fmla="*/ 806823 h 1082820"/>
              <a:gd name="connsiteX7-35" fmla="*/ 282232 w 698312"/>
              <a:gd name="connsiteY7-36" fmla="*/ 693271 h 1082820"/>
              <a:gd name="connsiteX8-37" fmla="*/ 176111 w 698312"/>
              <a:gd name="connsiteY8-38" fmla="*/ 905342 h 1082820"/>
              <a:gd name="connsiteX9-39" fmla="*/ 0 w 698312"/>
              <a:gd name="connsiteY9-40" fmla="*/ 1082820 h 1082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98312" h="1082820">
                <a:moveTo>
                  <a:pt x="61103" y="0"/>
                </a:moveTo>
                <a:cubicBezTo>
                  <a:pt x="151746" y="87156"/>
                  <a:pt x="242390" y="174313"/>
                  <a:pt x="324068" y="197223"/>
                </a:cubicBezTo>
                <a:cubicBezTo>
                  <a:pt x="405746" y="220133"/>
                  <a:pt x="489416" y="91639"/>
                  <a:pt x="551173" y="137459"/>
                </a:cubicBezTo>
                <a:cubicBezTo>
                  <a:pt x="612930" y="183279"/>
                  <a:pt x="719511" y="406400"/>
                  <a:pt x="694609" y="472141"/>
                </a:cubicBezTo>
                <a:cubicBezTo>
                  <a:pt x="669707" y="537882"/>
                  <a:pt x="430648" y="482102"/>
                  <a:pt x="401762" y="531906"/>
                </a:cubicBezTo>
                <a:cubicBezTo>
                  <a:pt x="372876" y="581710"/>
                  <a:pt x="526272" y="725146"/>
                  <a:pt x="521291" y="770965"/>
                </a:cubicBezTo>
                <a:cubicBezTo>
                  <a:pt x="516311" y="816785"/>
                  <a:pt x="411722" y="819772"/>
                  <a:pt x="371879" y="806823"/>
                </a:cubicBezTo>
                <a:cubicBezTo>
                  <a:pt x="332036" y="793874"/>
                  <a:pt x="314860" y="676851"/>
                  <a:pt x="282232" y="693271"/>
                </a:cubicBezTo>
                <a:cubicBezTo>
                  <a:pt x="249604" y="709691"/>
                  <a:pt x="223150" y="840417"/>
                  <a:pt x="176111" y="905342"/>
                </a:cubicBezTo>
                <a:cubicBezTo>
                  <a:pt x="129072" y="970267"/>
                  <a:pt x="69227" y="1063396"/>
                  <a:pt x="0" y="108282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8" name="任意多边形 84"/>
          <p:cNvSpPr/>
          <p:nvPr>
            <p:custDataLst>
              <p:tags r:id="rId12"/>
            </p:custDataLst>
          </p:nvPr>
        </p:nvSpPr>
        <p:spPr>
          <a:xfrm rot="377494">
            <a:off x="5754106" y="2670662"/>
            <a:ext cx="143989" cy="178110"/>
          </a:xfrm>
          <a:custGeom>
            <a:avLst/>
            <a:gdLst>
              <a:gd name="connsiteX0" fmla="*/ 6763 w 126447"/>
              <a:gd name="connsiteY0" fmla="*/ 18499 h 191822"/>
              <a:gd name="connsiteX1" fmla="*/ 126292 w 126447"/>
              <a:gd name="connsiteY1" fmla="*/ 24476 h 191822"/>
              <a:gd name="connsiteX2" fmla="*/ 30669 w 126447"/>
              <a:gd name="connsiteY2" fmla="*/ 191817 h 191822"/>
              <a:gd name="connsiteX3" fmla="*/ 6763 w 126447"/>
              <a:gd name="connsiteY3" fmla="*/ 18499 h 191822"/>
              <a:gd name="connsiteX0-1" fmla="*/ 394 w 120595"/>
              <a:gd name="connsiteY0-2" fmla="*/ 16500 h 159942"/>
              <a:gd name="connsiteX1-3" fmla="*/ 119923 w 120595"/>
              <a:gd name="connsiteY1-4" fmla="*/ 22477 h 159942"/>
              <a:gd name="connsiteX2-5" fmla="*/ 84065 w 120595"/>
              <a:gd name="connsiteY2-6" fmla="*/ 159936 h 159942"/>
              <a:gd name="connsiteX3-7" fmla="*/ 394 w 120595"/>
              <a:gd name="connsiteY3-8" fmla="*/ 16500 h 159942"/>
              <a:gd name="connsiteX0-9" fmla="*/ 939 w 129518"/>
              <a:gd name="connsiteY0-10" fmla="*/ 16500 h 160211"/>
              <a:gd name="connsiteX1-11" fmla="*/ 120468 w 129518"/>
              <a:gd name="connsiteY1-12" fmla="*/ 22477 h 160211"/>
              <a:gd name="connsiteX2-13" fmla="*/ 84610 w 129518"/>
              <a:gd name="connsiteY2-14" fmla="*/ 159936 h 160211"/>
              <a:gd name="connsiteX3-15" fmla="*/ 939 w 129518"/>
              <a:gd name="connsiteY3-16" fmla="*/ 16500 h 16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518" h="160211">
                <a:moveTo>
                  <a:pt x="939" y="16500"/>
                </a:moveTo>
                <a:cubicBezTo>
                  <a:pt x="6915" y="-6410"/>
                  <a:pt x="116484" y="-6409"/>
                  <a:pt x="120468" y="22477"/>
                </a:cubicBezTo>
                <a:cubicBezTo>
                  <a:pt x="124452" y="51363"/>
                  <a:pt x="152344" y="152964"/>
                  <a:pt x="84610" y="159936"/>
                </a:cubicBezTo>
                <a:cubicBezTo>
                  <a:pt x="16876" y="166908"/>
                  <a:pt x="-5037" y="39410"/>
                  <a:pt x="939" y="16500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9" name="任意多边形 85"/>
          <p:cNvSpPr/>
          <p:nvPr>
            <p:custDataLst>
              <p:tags r:id="rId13"/>
            </p:custDataLst>
          </p:nvPr>
        </p:nvSpPr>
        <p:spPr>
          <a:xfrm rot="377494">
            <a:off x="6239290" y="1595670"/>
            <a:ext cx="739783" cy="1335626"/>
          </a:xfrm>
          <a:custGeom>
            <a:avLst/>
            <a:gdLst>
              <a:gd name="connsiteX0" fmla="*/ 420402 w 665437"/>
              <a:gd name="connsiteY0" fmla="*/ 0 h 1201399"/>
              <a:gd name="connsiteX1" fmla="*/ 181343 w 665437"/>
              <a:gd name="connsiteY1" fmla="*/ 161365 h 1201399"/>
              <a:gd name="connsiteX2" fmla="*/ 37908 w 665437"/>
              <a:gd name="connsiteY2" fmla="*/ 173318 h 1201399"/>
              <a:gd name="connsiteX3" fmla="*/ 2049 w 665437"/>
              <a:gd name="connsiteY3" fmla="*/ 239059 h 1201399"/>
              <a:gd name="connsiteX4" fmla="*/ 37908 w 665437"/>
              <a:gd name="connsiteY4" fmla="*/ 579718 h 1201399"/>
              <a:gd name="connsiteX5" fmla="*/ 306849 w 665437"/>
              <a:gd name="connsiteY5" fmla="*/ 753036 h 1201399"/>
              <a:gd name="connsiteX6" fmla="*/ 282943 w 665437"/>
              <a:gd name="connsiteY6" fmla="*/ 926353 h 1201399"/>
              <a:gd name="connsiteX7" fmla="*/ 336731 w 665437"/>
              <a:gd name="connsiteY7" fmla="*/ 1093695 h 1201399"/>
              <a:gd name="connsiteX8" fmla="*/ 306849 w 665437"/>
              <a:gd name="connsiteY8" fmla="*/ 1201271 h 1201399"/>
              <a:gd name="connsiteX9" fmla="*/ 408449 w 665437"/>
              <a:gd name="connsiteY9" fmla="*/ 1111624 h 1201399"/>
              <a:gd name="connsiteX10" fmla="*/ 444308 w 665437"/>
              <a:gd name="connsiteY10" fmla="*/ 944283 h 1201399"/>
              <a:gd name="connsiteX11" fmla="*/ 516025 w 665437"/>
              <a:gd name="connsiteY11" fmla="*/ 818777 h 1201399"/>
              <a:gd name="connsiteX12" fmla="*/ 665437 w 665437"/>
              <a:gd name="connsiteY12" fmla="*/ 753036 h 120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437" h="1201399">
                <a:moveTo>
                  <a:pt x="420402" y="0"/>
                </a:moveTo>
                <a:cubicBezTo>
                  <a:pt x="332747" y="66239"/>
                  <a:pt x="245092" y="132479"/>
                  <a:pt x="181343" y="161365"/>
                </a:cubicBezTo>
                <a:cubicBezTo>
                  <a:pt x="117594" y="190251"/>
                  <a:pt x="67790" y="160369"/>
                  <a:pt x="37908" y="173318"/>
                </a:cubicBezTo>
                <a:cubicBezTo>
                  <a:pt x="8026" y="186267"/>
                  <a:pt x="2049" y="171326"/>
                  <a:pt x="2049" y="239059"/>
                </a:cubicBezTo>
                <a:cubicBezTo>
                  <a:pt x="2049" y="306792"/>
                  <a:pt x="-12892" y="494055"/>
                  <a:pt x="37908" y="579718"/>
                </a:cubicBezTo>
                <a:cubicBezTo>
                  <a:pt x="88708" y="665381"/>
                  <a:pt x="266010" y="695264"/>
                  <a:pt x="306849" y="753036"/>
                </a:cubicBezTo>
                <a:cubicBezTo>
                  <a:pt x="347688" y="810808"/>
                  <a:pt x="277963" y="869577"/>
                  <a:pt x="282943" y="926353"/>
                </a:cubicBezTo>
                <a:cubicBezTo>
                  <a:pt x="287923" y="983129"/>
                  <a:pt x="332747" y="1047875"/>
                  <a:pt x="336731" y="1093695"/>
                </a:cubicBezTo>
                <a:cubicBezTo>
                  <a:pt x="340715" y="1139515"/>
                  <a:pt x="294896" y="1198283"/>
                  <a:pt x="306849" y="1201271"/>
                </a:cubicBezTo>
                <a:cubicBezTo>
                  <a:pt x="318802" y="1204259"/>
                  <a:pt x="385539" y="1154455"/>
                  <a:pt x="408449" y="1111624"/>
                </a:cubicBezTo>
                <a:cubicBezTo>
                  <a:pt x="431359" y="1068793"/>
                  <a:pt x="426379" y="993091"/>
                  <a:pt x="444308" y="944283"/>
                </a:cubicBezTo>
                <a:cubicBezTo>
                  <a:pt x="462237" y="895475"/>
                  <a:pt x="479170" y="850651"/>
                  <a:pt x="516025" y="818777"/>
                </a:cubicBezTo>
                <a:cubicBezTo>
                  <a:pt x="552880" y="786903"/>
                  <a:pt x="609158" y="769969"/>
                  <a:pt x="665437" y="753036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30" name="任意多边形 86"/>
          <p:cNvSpPr/>
          <p:nvPr>
            <p:custDataLst>
              <p:tags r:id="rId14"/>
            </p:custDataLst>
          </p:nvPr>
        </p:nvSpPr>
        <p:spPr>
          <a:xfrm rot="377494">
            <a:off x="6729497" y="2755707"/>
            <a:ext cx="139527" cy="265768"/>
          </a:xfrm>
          <a:custGeom>
            <a:avLst/>
            <a:gdLst>
              <a:gd name="connsiteX0" fmla="*/ 125506 w 125506"/>
              <a:gd name="connsiteY0" fmla="*/ 0 h 239059"/>
              <a:gd name="connsiteX1" fmla="*/ 59765 w 125506"/>
              <a:gd name="connsiteY1" fmla="*/ 23906 h 239059"/>
              <a:gd name="connsiteX2" fmla="*/ 0 w 125506"/>
              <a:gd name="connsiteY2" fmla="*/ 143435 h 239059"/>
              <a:gd name="connsiteX3" fmla="*/ 59765 w 125506"/>
              <a:gd name="connsiteY3" fmla="*/ 239059 h 23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05" h="239057">
                <a:moveTo>
                  <a:pt x="125506" y="0"/>
                </a:moveTo>
                <a:cubicBezTo>
                  <a:pt x="103094" y="0"/>
                  <a:pt x="80683" y="0"/>
                  <a:pt x="59765" y="23906"/>
                </a:cubicBezTo>
                <a:cubicBezTo>
                  <a:pt x="38847" y="47812"/>
                  <a:pt x="0" y="107576"/>
                  <a:pt x="0" y="143435"/>
                </a:cubicBezTo>
                <a:cubicBezTo>
                  <a:pt x="0" y="179294"/>
                  <a:pt x="29882" y="209176"/>
                  <a:pt x="59765" y="239059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9" name="任意多边形 65"/>
          <p:cNvSpPr/>
          <p:nvPr>
            <p:custDataLst>
              <p:tags r:id="rId15"/>
            </p:custDataLst>
          </p:nvPr>
        </p:nvSpPr>
        <p:spPr>
          <a:xfrm rot="20657024">
            <a:off x="6515201" y="2234373"/>
            <a:ext cx="505562" cy="24081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0" name="任意多边形 66"/>
          <p:cNvSpPr/>
          <p:nvPr>
            <p:custDataLst>
              <p:tags r:id="rId16"/>
            </p:custDataLst>
          </p:nvPr>
        </p:nvSpPr>
        <p:spPr>
          <a:xfrm rot="20657024">
            <a:off x="6211125" y="1792020"/>
            <a:ext cx="646319" cy="343785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1" name="任意多边形 67"/>
          <p:cNvSpPr/>
          <p:nvPr>
            <p:custDataLst>
              <p:tags r:id="rId17"/>
            </p:custDataLst>
          </p:nvPr>
        </p:nvSpPr>
        <p:spPr>
          <a:xfrm rot="20657024">
            <a:off x="5184242" y="1889858"/>
            <a:ext cx="329040" cy="15975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2" name="任意多边形 68"/>
          <p:cNvSpPr/>
          <p:nvPr>
            <p:custDataLst>
              <p:tags r:id="rId18"/>
            </p:custDataLst>
          </p:nvPr>
        </p:nvSpPr>
        <p:spPr>
          <a:xfrm rot="20657024">
            <a:off x="6516208" y="2082479"/>
            <a:ext cx="473402" cy="27918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3" name="任意多边形 69"/>
          <p:cNvSpPr/>
          <p:nvPr>
            <p:custDataLst>
              <p:tags r:id="rId19"/>
            </p:custDataLst>
          </p:nvPr>
        </p:nvSpPr>
        <p:spPr>
          <a:xfrm rot="20657024">
            <a:off x="5165962" y="2146094"/>
            <a:ext cx="779838" cy="42944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4" name="任意多边形 70"/>
          <p:cNvSpPr/>
          <p:nvPr>
            <p:custDataLst>
              <p:tags r:id="rId20"/>
            </p:custDataLst>
          </p:nvPr>
        </p:nvSpPr>
        <p:spPr>
          <a:xfrm rot="20657024">
            <a:off x="6405119" y="1961678"/>
            <a:ext cx="586384" cy="29920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5" name="任意多边形 71"/>
          <p:cNvSpPr/>
          <p:nvPr>
            <p:custDataLst>
              <p:tags r:id="rId21"/>
            </p:custDataLst>
          </p:nvPr>
        </p:nvSpPr>
        <p:spPr>
          <a:xfrm rot="20657024">
            <a:off x="6335327" y="1876830"/>
            <a:ext cx="571293" cy="27931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6" name="任意多边形 72"/>
          <p:cNvSpPr/>
          <p:nvPr>
            <p:custDataLst>
              <p:tags r:id="rId22"/>
            </p:custDataLst>
          </p:nvPr>
        </p:nvSpPr>
        <p:spPr>
          <a:xfrm rot="20657024">
            <a:off x="6285436" y="1741353"/>
            <a:ext cx="444197" cy="231290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7" name="任意多边形 73"/>
          <p:cNvSpPr/>
          <p:nvPr>
            <p:custDataLst>
              <p:tags r:id="rId23"/>
            </p:custDataLst>
          </p:nvPr>
        </p:nvSpPr>
        <p:spPr>
          <a:xfrm rot="20657024">
            <a:off x="5746655" y="2139332"/>
            <a:ext cx="214295" cy="81748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8" name="任意多边形 74"/>
          <p:cNvSpPr/>
          <p:nvPr>
            <p:custDataLst>
              <p:tags r:id="rId24"/>
            </p:custDataLst>
          </p:nvPr>
        </p:nvSpPr>
        <p:spPr>
          <a:xfrm rot="20657024">
            <a:off x="5171706" y="2030362"/>
            <a:ext cx="548943" cy="28216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19" name="任意多边形 75"/>
          <p:cNvSpPr/>
          <p:nvPr>
            <p:custDataLst>
              <p:tags r:id="rId25"/>
            </p:custDataLst>
          </p:nvPr>
        </p:nvSpPr>
        <p:spPr>
          <a:xfrm rot="20657024">
            <a:off x="6501953" y="2343645"/>
            <a:ext cx="555041" cy="26724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0" name="任意多边形 76"/>
          <p:cNvSpPr/>
          <p:nvPr>
            <p:custDataLst>
              <p:tags r:id="rId26"/>
            </p:custDataLst>
          </p:nvPr>
        </p:nvSpPr>
        <p:spPr>
          <a:xfrm rot="20657024">
            <a:off x="6504197" y="2715027"/>
            <a:ext cx="180264" cy="11025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1" name="任意多边形 77"/>
          <p:cNvSpPr/>
          <p:nvPr>
            <p:custDataLst>
              <p:tags r:id="rId27"/>
            </p:custDataLst>
          </p:nvPr>
        </p:nvSpPr>
        <p:spPr>
          <a:xfrm rot="20657024">
            <a:off x="6258379" y="1799100"/>
            <a:ext cx="206311" cy="14553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2" name="任意多边形 78"/>
          <p:cNvSpPr/>
          <p:nvPr>
            <p:custDataLst>
              <p:tags r:id="rId28"/>
            </p:custDataLst>
          </p:nvPr>
        </p:nvSpPr>
        <p:spPr>
          <a:xfrm rot="20657024">
            <a:off x="5146835" y="1964928"/>
            <a:ext cx="433108" cy="22629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3" name="任意多边形 79"/>
          <p:cNvSpPr/>
          <p:nvPr>
            <p:custDataLst>
              <p:tags r:id="rId29"/>
            </p:custDataLst>
          </p:nvPr>
        </p:nvSpPr>
        <p:spPr>
          <a:xfrm rot="20657024">
            <a:off x="5154149" y="2054204"/>
            <a:ext cx="739055" cy="402654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4" name="任意多边形 80"/>
          <p:cNvSpPr/>
          <p:nvPr>
            <p:custDataLst>
              <p:tags r:id="rId30"/>
            </p:custDataLst>
          </p:nvPr>
        </p:nvSpPr>
        <p:spPr>
          <a:xfrm rot="20657024">
            <a:off x="5594376" y="2359662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25" name="任意多边形 81"/>
          <p:cNvSpPr/>
          <p:nvPr>
            <p:custDataLst>
              <p:tags r:id="rId31"/>
            </p:custDataLst>
          </p:nvPr>
        </p:nvSpPr>
        <p:spPr>
          <a:xfrm rot="20657024">
            <a:off x="5638598" y="2439316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cxnSp>
        <p:nvCxnSpPr>
          <p:cNvPr id="31" name="直接连接符 30"/>
          <p:cNvCxnSpPr/>
          <p:nvPr>
            <p:custDataLst>
              <p:tags r:id="rId32"/>
            </p:custDataLst>
          </p:nvPr>
        </p:nvCxnSpPr>
        <p:spPr>
          <a:xfrm flipV="1">
            <a:off x="2529958" y="4422481"/>
            <a:ext cx="7183967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任意多边形 118"/>
          <p:cNvSpPr/>
          <p:nvPr>
            <p:custDataLst>
              <p:tags r:id="rId33"/>
            </p:custDataLst>
          </p:nvPr>
        </p:nvSpPr>
        <p:spPr>
          <a:xfrm flipH="1" flipV="1">
            <a:off x="2437843" y="2335620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bg1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33" name="任意多边形 119"/>
          <p:cNvSpPr/>
          <p:nvPr>
            <p:custDataLst>
              <p:tags r:id="rId34"/>
            </p:custDataLst>
          </p:nvPr>
        </p:nvSpPr>
        <p:spPr>
          <a:xfrm flipH="1">
            <a:off x="10194532" y="4147674"/>
            <a:ext cx="256035" cy="38833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accent2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34" name="任意多边形 120"/>
          <p:cNvSpPr/>
          <p:nvPr>
            <p:custDataLst>
              <p:tags r:id="rId35"/>
            </p:custDataLst>
          </p:nvPr>
        </p:nvSpPr>
        <p:spPr>
          <a:xfrm flipH="1" flipV="1">
            <a:off x="8742116" y="1056792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6"/>
            </p:custDataLst>
          </p:nvPr>
        </p:nvSpPr>
        <p:spPr>
          <a:xfrm>
            <a:off x="2529958" y="3556205"/>
            <a:ext cx="7183967" cy="774186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7"/>
            </p:custDataLst>
          </p:nvPr>
        </p:nvSpPr>
        <p:spPr>
          <a:xfrm>
            <a:off x="2529958" y="4513498"/>
            <a:ext cx="7183967" cy="46521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0347 0.00092 L 0.59826 0.00247" pathEditMode="relative" ptsTypes="AA">
                                      <p:cBhvr>
                                        <p:cTn id="1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257784" y="770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4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 flipH="1">
            <a:off x="2304148" y="1882241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8" name="任意多边形 43"/>
          <p:cNvSpPr/>
          <p:nvPr>
            <p:custDataLst>
              <p:tags r:id="rId3"/>
            </p:custDataLst>
          </p:nvPr>
        </p:nvSpPr>
        <p:spPr>
          <a:xfrm flipH="1">
            <a:off x="7737584" y="3838737"/>
            <a:ext cx="658435" cy="272233"/>
          </a:xfrm>
          <a:custGeom>
            <a:avLst/>
            <a:gdLst>
              <a:gd name="connsiteX0" fmla="*/ 3108161 w 5108590"/>
              <a:gd name="connsiteY0" fmla="*/ 0 h 2871537"/>
              <a:gd name="connsiteX1" fmla="*/ 3989444 w 5108590"/>
              <a:gd name="connsiteY1" fmla="*/ 400035 h 2871537"/>
              <a:gd name="connsiteX2" fmla="*/ 4086693 w 5108590"/>
              <a:gd name="connsiteY2" fmla="*/ 563266 h 2871537"/>
              <a:gd name="connsiteX3" fmla="*/ 4131348 w 5108590"/>
              <a:gd name="connsiteY3" fmla="*/ 534900 h 2871537"/>
              <a:gd name="connsiteX4" fmla="*/ 4405156 w 5108590"/>
              <a:gd name="connsiteY4" fmla="*/ 465220 h 2871537"/>
              <a:gd name="connsiteX5" fmla="*/ 5108590 w 5108590"/>
              <a:gd name="connsiteY5" fmla="*/ 1102292 h 2871537"/>
              <a:gd name="connsiteX6" fmla="*/ 4798453 w 5108590"/>
              <a:gd name="connsiteY6" fmla="*/ 1640226 h 2871537"/>
              <a:gd name="connsiteX7" fmla="*/ 4794480 w 5108590"/>
              <a:gd name="connsiteY7" fmla="*/ 1642029 h 2871537"/>
              <a:gd name="connsiteX8" fmla="*/ 4815013 w 5108590"/>
              <a:gd name="connsiteY8" fmla="*/ 1704408 h 2871537"/>
              <a:gd name="connsiteX9" fmla="*/ 4832286 w 5108590"/>
              <a:gd name="connsiteY9" fmla="*/ 1872313 h 2871537"/>
              <a:gd name="connsiteX10" fmla="*/ 3982054 w 5108590"/>
              <a:gd name="connsiteY10" fmla="*/ 2642334 h 2871537"/>
              <a:gd name="connsiteX11" fmla="*/ 3380849 w 5108590"/>
              <a:gd name="connsiteY11" fmla="*/ 2353576 h 2871537"/>
              <a:gd name="connsiteX12" fmla="*/ 3379137 w 5108590"/>
              <a:gd name="connsiteY12" fmla="*/ 2351518 h 2871537"/>
              <a:gd name="connsiteX13" fmla="*/ 3307654 w 5108590"/>
              <a:gd name="connsiteY13" fmla="*/ 2471502 h 2871537"/>
              <a:gd name="connsiteX14" fmla="*/ 2426371 w 5108590"/>
              <a:gd name="connsiteY14" fmla="*/ 2871537 h 2871537"/>
              <a:gd name="connsiteX15" fmla="*/ 1447099 w 5108590"/>
              <a:gd name="connsiteY15" fmla="*/ 2194760 h 2871537"/>
              <a:gd name="connsiteX16" fmla="*/ 1418508 w 5108590"/>
              <a:gd name="connsiteY16" fmla="*/ 2124456 h 2871537"/>
              <a:gd name="connsiteX17" fmla="*/ 1325605 w 5108590"/>
              <a:gd name="connsiteY17" fmla="*/ 2190236 h 2871537"/>
              <a:gd name="connsiteX18" fmla="*/ 850232 w 5108590"/>
              <a:gd name="connsiteY18" fmla="*/ 2310063 h 2871537"/>
              <a:gd name="connsiteX19" fmla="*/ 0 w 5108590"/>
              <a:gd name="connsiteY19" fmla="*/ 1540042 h 2871537"/>
              <a:gd name="connsiteX20" fmla="*/ 850232 w 5108590"/>
              <a:gd name="connsiteY20" fmla="*/ 770021 h 2871537"/>
              <a:gd name="connsiteX21" fmla="*/ 1021583 w 5108590"/>
              <a:gd name="connsiteY21" fmla="*/ 783848 h 2871537"/>
              <a:gd name="connsiteX22" fmla="*/ 1029246 w 5108590"/>
              <a:gd name="connsiteY22" fmla="*/ 785791 h 2871537"/>
              <a:gd name="connsiteX23" fmla="*/ 1026695 w 5108590"/>
              <a:gd name="connsiteY23" fmla="*/ 770021 h 2871537"/>
              <a:gd name="connsiteX24" fmla="*/ 1876927 w 5108590"/>
              <a:gd name="connsiteY24" fmla="*/ 0 h 2871537"/>
              <a:gd name="connsiteX25" fmla="*/ 2478132 w 5108590"/>
              <a:gd name="connsiteY25" fmla="*/ 208922 h 2871537"/>
              <a:gd name="connsiteX26" fmla="*/ 2500065 w 5108590"/>
              <a:gd name="connsiteY26" fmla="*/ 232394 h 2871537"/>
              <a:gd name="connsiteX27" fmla="*/ 2513944 w 5108590"/>
              <a:gd name="connsiteY27" fmla="*/ 219952 h 2871537"/>
              <a:gd name="connsiteX28" fmla="*/ 3108161 w 5108590"/>
              <a:gd name="connsiteY28" fmla="*/ 0 h 28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08590" h="2871537">
                <a:moveTo>
                  <a:pt x="3108161" y="0"/>
                </a:moveTo>
                <a:cubicBezTo>
                  <a:pt x="3475013" y="0"/>
                  <a:pt x="3798453" y="146705"/>
                  <a:pt x="3989444" y="400035"/>
                </a:cubicBezTo>
                <a:lnTo>
                  <a:pt x="4086693" y="563266"/>
                </a:lnTo>
                <a:lnTo>
                  <a:pt x="4131348" y="534900"/>
                </a:lnTo>
                <a:cubicBezTo>
                  <a:pt x="4215506" y="491765"/>
                  <a:pt x="4308032" y="465220"/>
                  <a:pt x="4405156" y="465220"/>
                </a:cubicBezTo>
                <a:cubicBezTo>
                  <a:pt x="4793652" y="465220"/>
                  <a:pt x="5108590" y="713796"/>
                  <a:pt x="5108590" y="1102292"/>
                </a:cubicBezTo>
                <a:cubicBezTo>
                  <a:pt x="5108590" y="1345102"/>
                  <a:pt x="4985568" y="1533256"/>
                  <a:pt x="4798453" y="1640226"/>
                </a:cubicBezTo>
                <a:lnTo>
                  <a:pt x="4794480" y="1642029"/>
                </a:lnTo>
                <a:lnTo>
                  <a:pt x="4815013" y="1704408"/>
                </a:lnTo>
                <a:cubicBezTo>
                  <a:pt x="4826338" y="1757563"/>
                  <a:pt x="4832286" y="1813617"/>
                  <a:pt x="4832286" y="1872313"/>
                </a:cubicBezTo>
                <a:cubicBezTo>
                  <a:pt x="4832286" y="2341883"/>
                  <a:pt x="4451624" y="2642334"/>
                  <a:pt x="3982054" y="2642334"/>
                </a:cubicBezTo>
                <a:cubicBezTo>
                  <a:pt x="3747269" y="2642334"/>
                  <a:pt x="3534711" y="2513997"/>
                  <a:pt x="3380849" y="2353576"/>
                </a:cubicBezTo>
                <a:lnTo>
                  <a:pt x="3379137" y="2351518"/>
                </a:lnTo>
                <a:lnTo>
                  <a:pt x="3307654" y="2471502"/>
                </a:lnTo>
                <a:cubicBezTo>
                  <a:pt x="3116662" y="2724832"/>
                  <a:pt x="2793223" y="2871537"/>
                  <a:pt x="2426371" y="2871537"/>
                </a:cubicBezTo>
                <a:cubicBezTo>
                  <a:pt x="1986149" y="2871537"/>
                  <a:pt x="1608440" y="2510590"/>
                  <a:pt x="1447099" y="2194760"/>
                </a:cubicBezTo>
                <a:lnTo>
                  <a:pt x="1418508" y="2124456"/>
                </a:lnTo>
                <a:lnTo>
                  <a:pt x="1325605" y="2190236"/>
                </a:lnTo>
                <a:cubicBezTo>
                  <a:pt x="1189907" y="2267812"/>
                  <a:pt x="1026321" y="2310063"/>
                  <a:pt x="850232" y="2310063"/>
                </a:cubicBezTo>
                <a:cubicBezTo>
                  <a:pt x="380662" y="2310063"/>
                  <a:pt x="0" y="1796716"/>
                  <a:pt x="0" y="1540042"/>
                </a:cubicBezTo>
                <a:cubicBezTo>
                  <a:pt x="0" y="1283368"/>
                  <a:pt x="380662" y="770021"/>
                  <a:pt x="850232" y="770021"/>
                </a:cubicBezTo>
                <a:cubicBezTo>
                  <a:pt x="908928" y="770021"/>
                  <a:pt x="966235" y="774716"/>
                  <a:pt x="1021583" y="783848"/>
                </a:cubicBezTo>
                <a:lnTo>
                  <a:pt x="1029246" y="785791"/>
                </a:lnTo>
                <a:lnTo>
                  <a:pt x="1026695" y="770021"/>
                </a:lnTo>
                <a:cubicBezTo>
                  <a:pt x="1026695" y="513347"/>
                  <a:pt x="1407357" y="0"/>
                  <a:pt x="1876927" y="0"/>
                </a:cubicBezTo>
                <a:cubicBezTo>
                  <a:pt x="2111712" y="0"/>
                  <a:pt x="2324270" y="75113"/>
                  <a:pt x="2478132" y="208922"/>
                </a:cubicBezTo>
                <a:lnTo>
                  <a:pt x="2500065" y="232394"/>
                </a:lnTo>
                <a:lnTo>
                  <a:pt x="2513944" y="219952"/>
                </a:lnTo>
                <a:cubicBezTo>
                  <a:pt x="2683567" y="90237"/>
                  <a:pt x="2888050" y="0"/>
                  <a:pt x="3108161" y="0"/>
                </a:cubicBezTo>
                <a:close/>
              </a:path>
            </a:pathLst>
          </a:custGeom>
          <a:blipFill dpi="0" rotWithShape="1">
            <a:blip r:embed="rId4"/>
            <a:stretch>
              <a:fillRect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854513" y="3629392"/>
            <a:ext cx="848419" cy="340381"/>
            <a:chOff x="1372329" y="5446987"/>
            <a:chExt cx="1761315" cy="706794"/>
          </a:xfrm>
          <a:solidFill>
            <a:srgbClr val="244242"/>
          </a:solidFill>
        </p:grpSpPr>
        <p:sp>
          <p:nvSpPr>
            <p:cNvPr id="10" name="任意多边形 48"/>
            <p:cNvSpPr/>
            <p:nvPr>
              <p:custDataLst>
                <p:tags r:id="rId6"/>
              </p:custDataLst>
            </p:nvPr>
          </p:nvSpPr>
          <p:spPr>
            <a:xfrm flipH="1">
              <a:off x="1372329" y="5446987"/>
              <a:ext cx="1528023" cy="630144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1" name="任意多边形 49"/>
            <p:cNvSpPr/>
            <p:nvPr>
              <p:custDataLst>
                <p:tags r:id="rId7"/>
              </p:custDataLst>
            </p:nvPr>
          </p:nvSpPr>
          <p:spPr>
            <a:xfrm flipH="1">
              <a:off x="2363622" y="5762723"/>
              <a:ext cx="770022" cy="391058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5023171" y="1369358"/>
            <a:ext cx="2134220" cy="2944836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9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11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12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13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4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sp>
        <p:nvSpPr>
          <p:cNvPr id="19" name="Freeform 34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8434837" y="4968077"/>
            <a:ext cx="684107" cy="39608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0" name="任意多边形 59"/>
          <p:cNvSpPr/>
          <p:nvPr>
            <p:custDataLst>
              <p:tags r:id="rId16"/>
            </p:custDataLst>
          </p:nvPr>
        </p:nvSpPr>
        <p:spPr>
          <a:xfrm>
            <a:off x="4043145" y="5049342"/>
            <a:ext cx="4332024" cy="345863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1" name="任意多边形 60"/>
          <p:cNvSpPr/>
          <p:nvPr>
            <p:custDataLst>
              <p:tags r:id="rId17"/>
            </p:custDataLst>
          </p:nvPr>
        </p:nvSpPr>
        <p:spPr>
          <a:xfrm>
            <a:off x="3112969" y="5042711"/>
            <a:ext cx="852660" cy="359127"/>
          </a:xfrm>
          <a:custGeom>
            <a:avLst/>
            <a:gdLst>
              <a:gd name="connsiteX0" fmla="*/ 755361 w 755361"/>
              <a:gd name="connsiteY0" fmla="*/ 383586 h 416878"/>
              <a:gd name="connsiteX1" fmla="*/ 1599 w 755361"/>
              <a:gd name="connsiteY1" fmla="*/ 383586 h 416878"/>
              <a:gd name="connsiteX2" fmla="*/ 557653 w 755361"/>
              <a:gd name="connsiteY2" fmla="*/ 37597 h 416878"/>
              <a:gd name="connsiteX3" fmla="*/ 619437 w 755361"/>
              <a:gd name="connsiteY3" fmla="*/ 25240 h 416878"/>
              <a:gd name="connsiteX0-1" fmla="*/ 754492 w 754492"/>
              <a:gd name="connsiteY0-2" fmla="*/ 358346 h 392510"/>
              <a:gd name="connsiteX1-3" fmla="*/ 730 w 754492"/>
              <a:gd name="connsiteY1-4" fmla="*/ 358346 h 392510"/>
              <a:gd name="connsiteX2-5" fmla="*/ 618568 w 754492"/>
              <a:gd name="connsiteY2-6" fmla="*/ 0 h 392510"/>
              <a:gd name="connsiteX0-7" fmla="*/ 1458409 w 1458409"/>
              <a:gd name="connsiteY0-8" fmla="*/ 358346 h 379568"/>
              <a:gd name="connsiteX1-9" fmla="*/ 312 w 1458409"/>
              <a:gd name="connsiteY1-10" fmla="*/ 333633 h 379568"/>
              <a:gd name="connsiteX2-11" fmla="*/ 1322485 w 1458409"/>
              <a:gd name="connsiteY2-12" fmla="*/ 0 h 379568"/>
              <a:gd name="connsiteX0-13" fmla="*/ 1483885 w 1483885"/>
              <a:gd name="connsiteY0-14" fmla="*/ 457200 h 484234"/>
              <a:gd name="connsiteX1-15" fmla="*/ 25788 w 1483885"/>
              <a:gd name="connsiteY1-16" fmla="*/ 432487 h 484234"/>
              <a:gd name="connsiteX2-17" fmla="*/ 569485 w 1483885"/>
              <a:gd name="connsiteY2-18" fmla="*/ 0 h 484234"/>
              <a:gd name="connsiteX0-19" fmla="*/ 1475175 w 1475175"/>
              <a:gd name="connsiteY0-20" fmla="*/ 469557 h 497359"/>
              <a:gd name="connsiteX1-21" fmla="*/ 17078 w 1475175"/>
              <a:gd name="connsiteY1-22" fmla="*/ 444844 h 497359"/>
              <a:gd name="connsiteX2-23" fmla="*/ 684342 w 1475175"/>
              <a:gd name="connsiteY2-24" fmla="*/ 0 h 497359"/>
              <a:gd name="connsiteX0-25" fmla="*/ 1482176 w 1482176"/>
              <a:gd name="connsiteY0-26" fmla="*/ 469557 h 497359"/>
              <a:gd name="connsiteX1-27" fmla="*/ 24079 w 1482176"/>
              <a:gd name="connsiteY1-28" fmla="*/ 444844 h 497359"/>
              <a:gd name="connsiteX2-29" fmla="*/ 691343 w 1482176"/>
              <a:gd name="connsiteY2-30" fmla="*/ 0 h 497359"/>
              <a:gd name="connsiteX0-31" fmla="*/ 1496003 w 1496003"/>
              <a:gd name="connsiteY0-32" fmla="*/ 383060 h 405670"/>
              <a:gd name="connsiteX1-33" fmla="*/ 37906 w 1496003"/>
              <a:gd name="connsiteY1-34" fmla="*/ 358347 h 405670"/>
              <a:gd name="connsiteX2-35" fmla="*/ 581603 w 1496003"/>
              <a:gd name="connsiteY2-36" fmla="*/ 0 h 405670"/>
              <a:gd name="connsiteX0-37" fmla="*/ 1498863 w 1498863"/>
              <a:gd name="connsiteY0-38" fmla="*/ 383060 h 405670"/>
              <a:gd name="connsiteX1-39" fmla="*/ 40766 w 1498863"/>
              <a:gd name="connsiteY1-40" fmla="*/ 358347 h 405670"/>
              <a:gd name="connsiteX2-41" fmla="*/ 584463 w 1498863"/>
              <a:gd name="connsiteY2-42" fmla="*/ 0 h 405670"/>
              <a:gd name="connsiteX0-43" fmla="*/ 1473706 w 1473706"/>
              <a:gd name="connsiteY0-44" fmla="*/ 383060 h 440354"/>
              <a:gd name="connsiteX1-45" fmla="*/ 15609 w 1473706"/>
              <a:gd name="connsiteY1-46" fmla="*/ 358347 h 440354"/>
              <a:gd name="connsiteX2-47" fmla="*/ 559306 w 1473706"/>
              <a:gd name="connsiteY2-48" fmla="*/ 0 h 440354"/>
              <a:gd name="connsiteX0-49" fmla="*/ 1682620 w 1682620"/>
              <a:gd name="connsiteY0-50" fmla="*/ 383060 h 405670"/>
              <a:gd name="connsiteX1-51" fmla="*/ 51528 w 1682620"/>
              <a:gd name="connsiteY1-52" fmla="*/ 358347 h 405670"/>
              <a:gd name="connsiteX2-53" fmla="*/ 595225 w 1682620"/>
              <a:gd name="connsiteY2-54" fmla="*/ 0 h 405670"/>
              <a:gd name="connsiteX0-55" fmla="*/ 1653020 w 1653020"/>
              <a:gd name="connsiteY0-56" fmla="*/ 320540 h 339742"/>
              <a:gd name="connsiteX1-57" fmla="*/ 21928 w 1653020"/>
              <a:gd name="connsiteY1-58" fmla="*/ 295827 h 339742"/>
              <a:gd name="connsiteX2-59" fmla="*/ 825980 w 1653020"/>
              <a:gd name="connsiteY2-60" fmla="*/ 0 h 339742"/>
              <a:gd name="connsiteX0-61" fmla="*/ 1717144 w 1717144"/>
              <a:gd name="connsiteY0-62" fmla="*/ 381397 h 403200"/>
              <a:gd name="connsiteX1-63" fmla="*/ 86052 w 1717144"/>
              <a:gd name="connsiteY1-64" fmla="*/ 356684 h 403200"/>
              <a:gd name="connsiteX2-65" fmla="*/ 296123 w 1717144"/>
              <a:gd name="connsiteY2-66" fmla="*/ 12588 h 403200"/>
              <a:gd name="connsiteX3-67" fmla="*/ 890104 w 1717144"/>
              <a:gd name="connsiteY3-68" fmla="*/ 60857 h 403200"/>
              <a:gd name="connsiteX0-69" fmla="*/ 1717144 w 1717144"/>
              <a:gd name="connsiteY0-70" fmla="*/ 376649 h 398452"/>
              <a:gd name="connsiteX1-71" fmla="*/ 86052 w 1717144"/>
              <a:gd name="connsiteY1-72" fmla="*/ 351936 h 398452"/>
              <a:gd name="connsiteX2-73" fmla="*/ 296123 w 1717144"/>
              <a:gd name="connsiteY2-74" fmla="*/ 7840 h 398452"/>
              <a:gd name="connsiteX3-75" fmla="*/ 651445 w 1717144"/>
              <a:gd name="connsiteY3-76" fmla="*/ 143636 h 398452"/>
              <a:gd name="connsiteX0-77" fmla="*/ 1717144 w 1717144"/>
              <a:gd name="connsiteY0-78" fmla="*/ 384043 h 405846"/>
              <a:gd name="connsiteX1-79" fmla="*/ 86052 w 1717144"/>
              <a:gd name="connsiteY1-80" fmla="*/ 359330 h 405846"/>
              <a:gd name="connsiteX2-81" fmla="*/ 296123 w 1717144"/>
              <a:gd name="connsiteY2-82" fmla="*/ 15234 h 405846"/>
              <a:gd name="connsiteX3-83" fmla="*/ 1237241 w 1717144"/>
              <a:gd name="connsiteY3-84" fmla="*/ 38495 h 405846"/>
              <a:gd name="connsiteX0-85" fmla="*/ 1717144 w 1717144"/>
              <a:gd name="connsiteY0-86" fmla="*/ 377444 h 399247"/>
              <a:gd name="connsiteX1-87" fmla="*/ 86052 w 1717144"/>
              <a:gd name="connsiteY1-88" fmla="*/ 352731 h 399247"/>
              <a:gd name="connsiteX2-89" fmla="*/ 296123 w 1717144"/>
              <a:gd name="connsiteY2-90" fmla="*/ 8635 h 399247"/>
              <a:gd name="connsiteX3-91" fmla="*/ 1237241 w 1717144"/>
              <a:gd name="connsiteY3-92" fmla="*/ 31896 h 399247"/>
              <a:gd name="connsiteX0-93" fmla="*/ 1717144 w 1717144"/>
              <a:gd name="connsiteY0-94" fmla="*/ 416694 h 438497"/>
              <a:gd name="connsiteX1-95" fmla="*/ 86052 w 1717144"/>
              <a:gd name="connsiteY1-96" fmla="*/ 391981 h 438497"/>
              <a:gd name="connsiteX2-97" fmla="*/ 296123 w 1717144"/>
              <a:gd name="connsiteY2-98" fmla="*/ 47885 h 438497"/>
              <a:gd name="connsiteX3-99" fmla="*/ 1237241 w 1717144"/>
              <a:gd name="connsiteY3-100" fmla="*/ 71146 h 438497"/>
              <a:gd name="connsiteX0-101" fmla="*/ 1717144 w 1717144"/>
              <a:gd name="connsiteY0-102" fmla="*/ 385519 h 407322"/>
              <a:gd name="connsiteX1-103" fmla="*/ 86052 w 1717144"/>
              <a:gd name="connsiteY1-104" fmla="*/ 360806 h 407322"/>
              <a:gd name="connsiteX2-105" fmla="*/ 296123 w 1717144"/>
              <a:gd name="connsiteY2-106" fmla="*/ 16710 h 407322"/>
              <a:gd name="connsiteX3-107" fmla="*/ 751724 w 1717144"/>
              <a:gd name="connsiteY3-108" fmla="*/ 141722 h 407322"/>
              <a:gd name="connsiteX0-109" fmla="*/ 1717144 w 1717144"/>
              <a:gd name="connsiteY0-110" fmla="*/ 385132 h 406935"/>
              <a:gd name="connsiteX1-111" fmla="*/ 86052 w 1717144"/>
              <a:gd name="connsiteY1-112" fmla="*/ 360419 h 406935"/>
              <a:gd name="connsiteX2-113" fmla="*/ 296123 w 1717144"/>
              <a:gd name="connsiteY2-114" fmla="*/ 16323 h 406935"/>
              <a:gd name="connsiteX3-115" fmla="*/ 751724 w 1717144"/>
              <a:gd name="connsiteY3-116" fmla="*/ 141335 h 406935"/>
              <a:gd name="connsiteX0-117" fmla="*/ 1717144 w 1717144"/>
              <a:gd name="connsiteY0-118" fmla="*/ 402465 h 424268"/>
              <a:gd name="connsiteX1-119" fmla="*/ 86052 w 1717144"/>
              <a:gd name="connsiteY1-120" fmla="*/ 377752 h 424268"/>
              <a:gd name="connsiteX2-121" fmla="*/ 296123 w 1717144"/>
              <a:gd name="connsiteY2-122" fmla="*/ 33656 h 424268"/>
              <a:gd name="connsiteX3-123" fmla="*/ 751724 w 1717144"/>
              <a:gd name="connsiteY3-124" fmla="*/ 158668 h 424268"/>
              <a:gd name="connsiteX0-125" fmla="*/ 1703068 w 1703068"/>
              <a:gd name="connsiteY0-126" fmla="*/ 402465 h 433569"/>
              <a:gd name="connsiteX1-127" fmla="*/ 71976 w 1703068"/>
              <a:gd name="connsiteY1-128" fmla="*/ 377752 h 433569"/>
              <a:gd name="connsiteX2-129" fmla="*/ 282047 w 1703068"/>
              <a:gd name="connsiteY2-130" fmla="*/ 33656 h 433569"/>
              <a:gd name="connsiteX3-131" fmla="*/ 737648 w 1703068"/>
              <a:gd name="connsiteY3-132" fmla="*/ 158668 h 433569"/>
              <a:gd name="connsiteX0-133" fmla="*/ 1703068 w 1703068"/>
              <a:gd name="connsiteY0-134" fmla="*/ 402465 h 433569"/>
              <a:gd name="connsiteX1-135" fmla="*/ 71976 w 1703068"/>
              <a:gd name="connsiteY1-136" fmla="*/ 377752 h 433569"/>
              <a:gd name="connsiteX2-137" fmla="*/ 282047 w 1703068"/>
              <a:gd name="connsiteY2-138" fmla="*/ 33656 h 433569"/>
              <a:gd name="connsiteX3-139" fmla="*/ 737648 w 1703068"/>
              <a:gd name="connsiteY3-140" fmla="*/ 158668 h 433569"/>
              <a:gd name="connsiteX0-141" fmla="*/ 1736283 w 1736283"/>
              <a:gd name="connsiteY0-142" fmla="*/ 399831 h 421458"/>
              <a:gd name="connsiteX1-143" fmla="*/ 105191 w 1736283"/>
              <a:gd name="connsiteY1-144" fmla="*/ 375118 h 421458"/>
              <a:gd name="connsiteX2-145" fmla="*/ 243539 w 1736283"/>
              <a:gd name="connsiteY2-146" fmla="*/ 34201 h 421458"/>
              <a:gd name="connsiteX3-147" fmla="*/ 770863 w 1736283"/>
              <a:gd name="connsiteY3-148" fmla="*/ 156034 h 421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67" y="connsiteY3-68"/>
              </a:cxn>
            </a:cxnLst>
            <a:rect l="l" t="t" r="r" b="b"/>
            <a:pathLst>
              <a:path w="1736283" h="421458">
                <a:moveTo>
                  <a:pt x="1736283" y="399831"/>
                </a:moveTo>
                <a:cubicBezTo>
                  <a:pt x="1375877" y="428663"/>
                  <a:pt x="353982" y="436056"/>
                  <a:pt x="105191" y="375118"/>
                </a:cubicBezTo>
                <a:cubicBezTo>
                  <a:pt x="-143600" y="314180"/>
                  <a:pt x="109530" y="83505"/>
                  <a:pt x="243539" y="34201"/>
                </a:cubicBezTo>
                <a:cubicBezTo>
                  <a:pt x="438239" y="-56438"/>
                  <a:pt x="1137030" y="50085"/>
                  <a:pt x="770863" y="156034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2" name="任意多边形 61"/>
          <p:cNvSpPr/>
          <p:nvPr>
            <p:custDataLst>
              <p:tags r:id="rId18"/>
            </p:custDataLst>
          </p:nvPr>
        </p:nvSpPr>
        <p:spPr>
          <a:xfrm>
            <a:off x="3018315" y="2096834"/>
            <a:ext cx="402651" cy="690255"/>
          </a:xfrm>
          <a:custGeom>
            <a:avLst/>
            <a:gdLst>
              <a:gd name="connsiteX0" fmla="*/ 0 w 786063"/>
              <a:gd name="connsiteY0" fmla="*/ 0 h 1347536"/>
              <a:gd name="connsiteX1" fmla="*/ 513347 w 786063"/>
              <a:gd name="connsiteY1" fmla="*/ 401052 h 1347536"/>
              <a:gd name="connsiteX2" fmla="*/ 336884 w 786063"/>
              <a:gd name="connsiteY2" fmla="*/ 1155031 h 1347536"/>
              <a:gd name="connsiteX3" fmla="*/ 786063 w 786063"/>
              <a:gd name="connsiteY3" fmla="*/ 1347536 h 134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063" h="1347536">
                <a:moveTo>
                  <a:pt x="0" y="0"/>
                </a:moveTo>
                <a:cubicBezTo>
                  <a:pt x="228600" y="104273"/>
                  <a:pt x="457200" y="208547"/>
                  <a:pt x="513347" y="401052"/>
                </a:cubicBezTo>
                <a:cubicBezTo>
                  <a:pt x="569494" y="593557"/>
                  <a:pt x="291431" y="997284"/>
                  <a:pt x="336884" y="1155031"/>
                </a:cubicBezTo>
                <a:cubicBezTo>
                  <a:pt x="382337" y="1312778"/>
                  <a:pt x="584200" y="1330157"/>
                  <a:pt x="786063" y="1347536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3" name="Freeform 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 rot="1556340" flipH="1">
            <a:off x="6828072" y="1082657"/>
            <a:ext cx="200800" cy="229083"/>
          </a:xfrm>
          <a:custGeom>
            <a:avLst/>
            <a:gdLst>
              <a:gd name="T0" fmla="*/ 20 w 28"/>
              <a:gd name="T1" fmla="*/ 11 h 32"/>
              <a:gd name="T2" fmla="*/ 28 w 28"/>
              <a:gd name="T3" fmla="*/ 12 h 32"/>
              <a:gd name="T4" fmla="*/ 20 w 28"/>
              <a:gd name="T5" fmla="*/ 20 h 32"/>
              <a:gd name="T6" fmla="*/ 20 w 28"/>
              <a:gd name="T7" fmla="*/ 32 h 32"/>
              <a:gd name="T8" fmla="*/ 13 w 28"/>
              <a:gd name="T9" fmla="*/ 25 h 32"/>
              <a:gd name="T10" fmla="*/ 3 w 28"/>
              <a:gd name="T11" fmla="*/ 31 h 32"/>
              <a:gd name="T12" fmla="*/ 3 w 28"/>
              <a:gd name="T13" fmla="*/ 31 h 32"/>
              <a:gd name="T14" fmla="*/ 8 w 28"/>
              <a:gd name="T15" fmla="*/ 18 h 32"/>
              <a:gd name="T16" fmla="*/ 4 w 28"/>
              <a:gd name="T17" fmla="*/ 13 h 32"/>
              <a:gd name="T18" fmla="*/ 0 w 28"/>
              <a:gd name="T19" fmla="*/ 8 h 32"/>
              <a:gd name="T20" fmla="*/ 12 w 28"/>
              <a:gd name="T21" fmla="*/ 10 h 32"/>
              <a:gd name="T22" fmla="*/ 16 w 28"/>
              <a:gd name="T23" fmla="*/ 0 h 32"/>
              <a:gd name="T24" fmla="*/ 20 w 28"/>
              <a:gd name="T25" fmla="*/ 11 h 32"/>
              <a:gd name="T26" fmla="*/ 14 w 28"/>
              <a:gd name="T27" fmla="*/ 10 h 32"/>
              <a:gd name="T28" fmla="*/ 18 w 28"/>
              <a:gd name="T29" fmla="*/ 11 h 32"/>
              <a:gd name="T30" fmla="*/ 16 w 28"/>
              <a:gd name="T31" fmla="*/ 5 h 32"/>
              <a:gd name="T32" fmla="*/ 14 w 28"/>
              <a:gd name="T33" fmla="*/ 10 h 32"/>
              <a:gd name="T34" fmla="*/ 9 w 28"/>
              <a:gd name="T35" fmla="*/ 16 h 32"/>
              <a:gd name="T36" fmla="*/ 11 w 28"/>
              <a:gd name="T37" fmla="*/ 12 h 32"/>
              <a:gd name="T38" fmla="*/ 5 w 28"/>
              <a:gd name="T39" fmla="*/ 11 h 32"/>
              <a:gd name="T40" fmla="*/ 9 w 28"/>
              <a:gd name="T41" fmla="*/ 16 h 32"/>
              <a:gd name="T42" fmla="*/ 10 w 28"/>
              <a:gd name="T43" fmla="*/ 18 h 32"/>
              <a:gd name="T44" fmla="*/ 14 w 28"/>
              <a:gd name="T45" fmla="*/ 22 h 32"/>
              <a:gd name="T46" fmla="*/ 18 w 28"/>
              <a:gd name="T47" fmla="*/ 19 h 32"/>
              <a:gd name="T48" fmla="*/ 18 w 28"/>
              <a:gd name="T49" fmla="*/ 13 h 32"/>
              <a:gd name="T50" fmla="*/ 13 w 28"/>
              <a:gd name="T51" fmla="*/ 12 h 32"/>
              <a:gd name="T52" fmla="*/ 10 w 28"/>
              <a:gd name="T53" fmla="*/ 18 h 32"/>
              <a:gd name="T54" fmla="*/ 20 w 28"/>
              <a:gd name="T55" fmla="*/ 14 h 32"/>
              <a:gd name="T56" fmla="*/ 20 w 28"/>
              <a:gd name="T57" fmla="*/ 17 h 32"/>
              <a:gd name="T58" fmla="*/ 25 w 28"/>
              <a:gd name="T59" fmla="*/ 14 h 32"/>
              <a:gd name="T60" fmla="*/ 20 w 28"/>
              <a:gd name="T61" fmla="*/ 14 h 32"/>
              <a:gd name="T62" fmla="*/ 6 w 28"/>
              <a:gd name="T63" fmla="*/ 27 h 32"/>
              <a:gd name="T64" fmla="*/ 12 w 28"/>
              <a:gd name="T65" fmla="*/ 23 h 32"/>
              <a:gd name="T66" fmla="*/ 9 w 28"/>
              <a:gd name="T67" fmla="*/ 20 h 32"/>
              <a:gd name="T68" fmla="*/ 6 w 28"/>
              <a:gd name="T69" fmla="*/ 27 h 32"/>
              <a:gd name="T70" fmla="*/ 15 w 28"/>
              <a:gd name="T71" fmla="*/ 24 h 32"/>
              <a:gd name="T72" fmla="*/ 19 w 28"/>
              <a:gd name="T73" fmla="*/ 27 h 32"/>
              <a:gd name="T74" fmla="*/ 18 w 28"/>
              <a:gd name="T75" fmla="*/ 22 h 32"/>
              <a:gd name="T76" fmla="*/ 15 w 28"/>
              <a:gd name="T7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" h="32">
                <a:moveTo>
                  <a:pt x="20" y="11"/>
                </a:moveTo>
                <a:cubicBezTo>
                  <a:pt x="23" y="12"/>
                  <a:pt x="26" y="11"/>
                  <a:pt x="28" y="12"/>
                </a:cubicBezTo>
                <a:cubicBezTo>
                  <a:pt x="28" y="16"/>
                  <a:pt x="23" y="17"/>
                  <a:pt x="20" y="20"/>
                </a:cubicBezTo>
                <a:cubicBezTo>
                  <a:pt x="20" y="25"/>
                  <a:pt x="21" y="27"/>
                  <a:pt x="20" y="32"/>
                </a:cubicBezTo>
                <a:cubicBezTo>
                  <a:pt x="16" y="31"/>
                  <a:pt x="16" y="27"/>
                  <a:pt x="13" y="25"/>
                </a:cubicBezTo>
                <a:cubicBezTo>
                  <a:pt x="10" y="27"/>
                  <a:pt x="7" y="29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27"/>
                  <a:pt x="6" y="22"/>
                  <a:pt x="8" y="18"/>
                </a:cubicBezTo>
                <a:cubicBezTo>
                  <a:pt x="6" y="16"/>
                  <a:pt x="5" y="15"/>
                  <a:pt x="4" y="13"/>
                </a:cubicBezTo>
                <a:cubicBezTo>
                  <a:pt x="3" y="12"/>
                  <a:pt x="0" y="10"/>
                  <a:pt x="0" y="8"/>
                </a:cubicBezTo>
                <a:cubicBezTo>
                  <a:pt x="3" y="7"/>
                  <a:pt x="8" y="10"/>
                  <a:pt x="12" y="10"/>
                </a:cubicBezTo>
                <a:cubicBezTo>
                  <a:pt x="14" y="7"/>
                  <a:pt x="14" y="3"/>
                  <a:pt x="16" y="0"/>
                </a:cubicBezTo>
                <a:cubicBezTo>
                  <a:pt x="19" y="2"/>
                  <a:pt x="19" y="7"/>
                  <a:pt x="20" y="11"/>
                </a:cubicBezTo>
                <a:close/>
                <a:moveTo>
                  <a:pt x="14" y="10"/>
                </a:moveTo>
                <a:cubicBezTo>
                  <a:pt x="16" y="11"/>
                  <a:pt x="17" y="11"/>
                  <a:pt x="18" y="11"/>
                </a:cubicBezTo>
                <a:cubicBezTo>
                  <a:pt x="17" y="9"/>
                  <a:pt x="18" y="6"/>
                  <a:pt x="16" y="5"/>
                </a:cubicBezTo>
                <a:cubicBezTo>
                  <a:pt x="16" y="7"/>
                  <a:pt x="15" y="8"/>
                  <a:pt x="14" y="10"/>
                </a:cubicBezTo>
                <a:close/>
                <a:moveTo>
                  <a:pt x="9" y="16"/>
                </a:moveTo>
                <a:cubicBezTo>
                  <a:pt x="9" y="14"/>
                  <a:pt x="10" y="13"/>
                  <a:pt x="11" y="12"/>
                </a:cubicBezTo>
                <a:cubicBezTo>
                  <a:pt x="9" y="12"/>
                  <a:pt x="7" y="10"/>
                  <a:pt x="5" y="11"/>
                </a:cubicBezTo>
                <a:cubicBezTo>
                  <a:pt x="6" y="12"/>
                  <a:pt x="7" y="15"/>
                  <a:pt x="9" y="16"/>
                </a:cubicBezTo>
                <a:close/>
                <a:moveTo>
                  <a:pt x="10" y="18"/>
                </a:moveTo>
                <a:cubicBezTo>
                  <a:pt x="12" y="19"/>
                  <a:pt x="13" y="21"/>
                  <a:pt x="14" y="22"/>
                </a:cubicBezTo>
                <a:cubicBezTo>
                  <a:pt x="16" y="21"/>
                  <a:pt x="16" y="20"/>
                  <a:pt x="18" y="19"/>
                </a:cubicBezTo>
                <a:cubicBezTo>
                  <a:pt x="18" y="17"/>
                  <a:pt x="18" y="15"/>
                  <a:pt x="18" y="13"/>
                </a:cubicBezTo>
                <a:cubicBezTo>
                  <a:pt x="16" y="13"/>
                  <a:pt x="14" y="13"/>
                  <a:pt x="13" y="12"/>
                </a:cubicBezTo>
                <a:cubicBezTo>
                  <a:pt x="13" y="14"/>
                  <a:pt x="11" y="16"/>
                  <a:pt x="10" y="18"/>
                </a:cubicBezTo>
                <a:close/>
                <a:moveTo>
                  <a:pt x="20" y="14"/>
                </a:moveTo>
                <a:cubicBezTo>
                  <a:pt x="20" y="15"/>
                  <a:pt x="20" y="16"/>
                  <a:pt x="20" y="17"/>
                </a:cubicBezTo>
                <a:cubicBezTo>
                  <a:pt x="22" y="17"/>
                  <a:pt x="24" y="16"/>
                  <a:pt x="25" y="14"/>
                </a:cubicBezTo>
                <a:cubicBezTo>
                  <a:pt x="23" y="14"/>
                  <a:pt x="21" y="13"/>
                  <a:pt x="20" y="14"/>
                </a:cubicBezTo>
                <a:close/>
                <a:moveTo>
                  <a:pt x="6" y="27"/>
                </a:moveTo>
                <a:cubicBezTo>
                  <a:pt x="8" y="26"/>
                  <a:pt x="10" y="24"/>
                  <a:pt x="12" y="23"/>
                </a:cubicBezTo>
                <a:cubicBezTo>
                  <a:pt x="11" y="22"/>
                  <a:pt x="10" y="21"/>
                  <a:pt x="9" y="20"/>
                </a:cubicBezTo>
                <a:cubicBezTo>
                  <a:pt x="8" y="22"/>
                  <a:pt x="7" y="24"/>
                  <a:pt x="6" y="27"/>
                </a:cubicBezTo>
                <a:close/>
                <a:moveTo>
                  <a:pt x="15" y="24"/>
                </a:moveTo>
                <a:cubicBezTo>
                  <a:pt x="16" y="25"/>
                  <a:pt x="18" y="28"/>
                  <a:pt x="19" y="27"/>
                </a:cubicBezTo>
                <a:cubicBezTo>
                  <a:pt x="18" y="26"/>
                  <a:pt x="19" y="22"/>
                  <a:pt x="18" y="22"/>
                </a:cubicBezTo>
                <a:cubicBezTo>
                  <a:pt x="17" y="23"/>
                  <a:pt x="15" y="23"/>
                  <a:pt x="15" y="24"/>
                </a:cubicBezTo>
                <a:close/>
              </a:path>
            </a:pathLst>
          </a:custGeom>
          <a:solidFill>
            <a:schemeClr val="accent1">
              <a:lumMod val="50000"/>
              <a:alpha val="24000"/>
            </a:schemeClr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>
            <p:custDataLst>
              <p:tags r:id="rId20"/>
            </p:custDataLst>
          </p:nvPr>
        </p:nvGrpSpPr>
        <p:grpSpPr>
          <a:xfrm>
            <a:off x="6687424" y="2678747"/>
            <a:ext cx="1359209" cy="617352"/>
            <a:chOff x="4348977" y="671319"/>
            <a:chExt cx="2926393" cy="792851"/>
          </a:xfrm>
          <a:solidFill>
            <a:srgbClr val="244242"/>
          </a:solidFill>
        </p:grpSpPr>
        <p:sp>
          <p:nvSpPr>
            <p:cNvPr id="25" name="任意多边形 45"/>
            <p:cNvSpPr/>
            <p:nvPr>
              <p:custDataLst>
                <p:tags r:id="rId21"/>
              </p:custDataLst>
            </p:nvPr>
          </p:nvSpPr>
          <p:spPr>
            <a:xfrm flipH="1">
              <a:off x="4400551" y="671319"/>
              <a:ext cx="2874819" cy="613017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solidFill>
              <a:srgbClr val="24424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26" name="任意多边形 46"/>
            <p:cNvSpPr/>
            <p:nvPr>
              <p:custDataLst>
                <p:tags r:id="rId22"/>
              </p:custDataLst>
            </p:nvPr>
          </p:nvSpPr>
          <p:spPr>
            <a:xfrm flipH="1">
              <a:off x="4348977" y="1036625"/>
              <a:ext cx="1496797" cy="427545"/>
            </a:xfrm>
            <a:custGeom>
              <a:avLst/>
              <a:gdLst>
                <a:gd name="connsiteX0" fmla="*/ 3108161 w 5108590"/>
                <a:gd name="connsiteY0" fmla="*/ 0 h 2871537"/>
                <a:gd name="connsiteX1" fmla="*/ 3989444 w 5108590"/>
                <a:gd name="connsiteY1" fmla="*/ 400035 h 2871537"/>
                <a:gd name="connsiteX2" fmla="*/ 4086693 w 5108590"/>
                <a:gd name="connsiteY2" fmla="*/ 563266 h 2871537"/>
                <a:gd name="connsiteX3" fmla="*/ 4131348 w 5108590"/>
                <a:gd name="connsiteY3" fmla="*/ 534900 h 2871537"/>
                <a:gd name="connsiteX4" fmla="*/ 4405156 w 5108590"/>
                <a:gd name="connsiteY4" fmla="*/ 465220 h 2871537"/>
                <a:gd name="connsiteX5" fmla="*/ 5108590 w 5108590"/>
                <a:gd name="connsiteY5" fmla="*/ 1102292 h 2871537"/>
                <a:gd name="connsiteX6" fmla="*/ 4798453 w 5108590"/>
                <a:gd name="connsiteY6" fmla="*/ 1640226 h 2871537"/>
                <a:gd name="connsiteX7" fmla="*/ 4794480 w 5108590"/>
                <a:gd name="connsiteY7" fmla="*/ 1642029 h 2871537"/>
                <a:gd name="connsiteX8" fmla="*/ 4815013 w 5108590"/>
                <a:gd name="connsiteY8" fmla="*/ 1704408 h 2871537"/>
                <a:gd name="connsiteX9" fmla="*/ 4832286 w 5108590"/>
                <a:gd name="connsiteY9" fmla="*/ 1872313 h 2871537"/>
                <a:gd name="connsiteX10" fmla="*/ 3982054 w 5108590"/>
                <a:gd name="connsiteY10" fmla="*/ 2642334 h 2871537"/>
                <a:gd name="connsiteX11" fmla="*/ 3380849 w 5108590"/>
                <a:gd name="connsiteY11" fmla="*/ 2353576 h 2871537"/>
                <a:gd name="connsiteX12" fmla="*/ 3379137 w 5108590"/>
                <a:gd name="connsiteY12" fmla="*/ 2351518 h 2871537"/>
                <a:gd name="connsiteX13" fmla="*/ 3307654 w 5108590"/>
                <a:gd name="connsiteY13" fmla="*/ 2471502 h 2871537"/>
                <a:gd name="connsiteX14" fmla="*/ 2426371 w 5108590"/>
                <a:gd name="connsiteY14" fmla="*/ 2871537 h 2871537"/>
                <a:gd name="connsiteX15" fmla="*/ 1447099 w 5108590"/>
                <a:gd name="connsiteY15" fmla="*/ 2194760 h 2871537"/>
                <a:gd name="connsiteX16" fmla="*/ 1418508 w 5108590"/>
                <a:gd name="connsiteY16" fmla="*/ 2124456 h 2871537"/>
                <a:gd name="connsiteX17" fmla="*/ 1325605 w 5108590"/>
                <a:gd name="connsiteY17" fmla="*/ 2190236 h 2871537"/>
                <a:gd name="connsiteX18" fmla="*/ 850232 w 5108590"/>
                <a:gd name="connsiteY18" fmla="*/ 2310063 h 2871537"/>
                <a:gd name="connsiteX19" fmla="*/ 0 w 5108590"/>
                <a:gd name="connsiteY19" fmla="*/ 1540042 h 2871537"/>
                <a:gd name="connsiteX20" fmla="*/ 850232 w 5108590"/>
                <a:gd name="connsiteY20" fmla="*/ 770021 h 2871537"/>
                <a:gd name="connsiteX21" fmla="*/ 1021583 w 5108590"/>
                <a:gd name="connsiteY21" fmla="*/ 783848 h 2871537"/>
                <a:gd name="connsiteX22" fmla="*/ 1029246 w 5108590"/>
                <a:gd name="connsiteY22" fmla="*/ 785791 h 2871537"/>
                <a:gd name="connsiteX23" fmla="*/ 1026695 w 5108590"/>
                <a:gd name="connsiteY23" fmla="*/ 770021 h 2871537"/>
                <a:gd name="connsiteX24" fmla="*/ 1876927 w 5108590"/>
                <a:gd name="connsiteY24" fmla="*/ 0 h 2871537"/>
                <a:gd name="connsiteX25" fmla="*/ 2478132 w 5108590"/>
                <a:gd name="connsiteY25" fmla="*/ 208922 h 2871537"/>
                <a:gd name="connsiteX26" fmla="*/ 2500065 w 5108590"/>
                <a:gd name="connsiteY26" fmla="*/ 232394 h 2871537"/>
                <a:gd name="connsiteX27" fmla="*/ 2513944 w 5108590"/>
                <a:gd name="connsiteY27" fmla="*/ 219952 h 2871537"/>
                <a:gd name="connsiteX28" fmla="*/ 3108161 w 5108590"/>
                <a:gd name="connsiteY28" fmla="*/ 0 h 28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08590" h="2871537">
                  <a:moveTo>
                    <a:pt x="3108161" y="0"/>
                  </a:moveTo>
                  <a:cubicBezTo>
                    <a:pt x="3475013" y="0"/>
                    <a:pt x="3798453" y="146705"/>
                    <a:pt x="3989444" y="400035"/>
                  </a:cubicBezTo>
                  <a:lnTo>
                    <a:pt x="4086693" y="563266"/>
                  </a:lnTo>
                  <a:lnTo>
                    <a:pt x="4131348" y="534900"/>
                  </a:lnTo>
                  <a:cubicBezTo>
                    <a:pt x="4215506" y="491765"/>
                    <a:pt x="4308032" y="465220"/>
                    <a:pt x="4405156" y="465220"/>
                  </a:cubicBezTo>
                  <a:cubicBezTo>
                    <a:pt x="4793652" y="465220"/>
                    <a:pt x="5108590" y="713796"/>
                    <a:pt x="5108590" y="1102292"/>
                  </a:cubicBezTo>
                  <a:cubicBezTo>
                    <a:pt x="5108590" y="1345102"/>
                    <a:pt x="4985568" y="1533256"/>
                    <a:pt x="4798453" y="1640226"/>
                  </a:cubicBezTo>
                  <a:lnTo>
                    <a:pt x="4794480" y="1642029"/>
                  </a:lnTo>
                  <a:lnTo>
                    <a:pt x="4815013" y="1704408"/>
                  </a:lnTo>
                  <a:cubicBezTo>
                    <a:pt x="4826338" y="1757563"/>
                    <a:pt x="4832286" y="1813617"/>
                    <a:pt x="4832286" y="1872313"/>
                  </a:cubicBezTo>
                  <a:cubicBezTo>
                    <a:pt x="4832286" y="2341883"/>
                    <a:pt x="4451624" y="2642334"/>
                    <a:pt x="3982054" y="2642334"/>
                  </a:cubicBezTo>
                  <a:cubicBezTo>
                    <a:pt x="3747269" y="2642334"/>
                    <a:pt x="3534711" y="2513997"/>
                    <a:pt x="3380849" y="2353576"/>
                  </a:cubicBezTo>
                  <a:lnTo>
                    <a:pt x="3379137" y="2351518"/>
                  </a:lnTo>
                  <a:lnTo>
                    <a:pt x="3307654" y="2471502"/>
                  </a:lnTo>
                  <a:cubicBezTo>
                    <a:pt x="3116662" y="2724832"/>
                    <a:pt x="2793223" y="2871537"/>
                    <a:pt x="2426371" y="2871537"/>
                  </a:cubicBezTo>
                  <a:cubicBezTo>
                    <a:pt x="1986149" y="2871537"/>
                    <a:pt x="1608440" y="2510590"/>
                    <a:pt x="1447099" y="2194760"/>
                  </a:cubicBezTo>
                  <a:lnTo>
                    <a:pt x="1418508" y="2124456"/>
                  </a:lnTo>
                  <a:lnTo>
                    <a:pt x="1325605" y="2190236"/>
                  </a:lnTo>
                  <a:cubicBezTo>
                    <a:pt x="1189907" y="2267812"/>
                    <a:pt x="1026321" y="2310063"/>
                    <a:pt x="850232" y="2310063"/>
                  </a:cubicBezTo>
                  <a:cubicBezTo>
                    <a:pt x="380662" y="2310063"/>
                    <a:pt x="0" y="1796716"/>
                    <a:pt x="0" y="1540042"/>
                  </a:cubicBezTo>
                  <a:cubicBezTo>
                    <a:pt x="0" y="1283368"/>
                    <a:pt x="380662" y="770021"/>
                    <a:pt x="850232" y="770021"/>
                  </a:cubicBezTo>
                  <a:cubicBezTo>
                    <a:pt x="908928" y="770021"/>
                    <a:pt x="966235" y="774716"/>
                    <a:pt x="1021583" y="783848"/>
                  </a:cubicBezTo>
                  <a:lnTo>
                    <a:pt x="1029246" y="785791"/>
                  </a:lnTo>
                  <a:lnTo>
                    <a:pt x="1026695" y="770021"/>
                  </a:lnTo>
                  <a:cubicBezTo>
                    <a:pt x="1026695" y="513347"/>
                    <a:pt x="1407357" y="0"/>
                    <a:pt x="1876927" y="0"/>
                  </a:cubicBezTo>
                  <a:cubicBezTo>
                    <a:pt x="2111712" y="0"/>
                    <a:pt x="2324270" y="75113"/>
                    <a:pt x="2478132" y="208922"/>
                  </a:cubicBezTo>
                  <a:lnTo>
                    <a:pt x="2500065" y="232394"/>
                  </a:lnTo>
                  <a:lnTo>
                    <a:pt x="2513944" y="219952"/>
                  </a:lnTo>
                  <a:cubicBezTo>
                    <a:pt x="2683567" y="90237"/>
                    <a:pt x="2888050" y="0"/>
                    <a:pt x="3108161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sp>
        <p:nvSpPr>
          <p:cNvPr id="27" name="任意多边形 97"/>
          <p:cNvSpPr/>
          <p:nvPr>
            <p:custDataLst>
              <p:tags r:id="rId23"/>
            </p:custDataLst>
          </p:nvPr>
        </p:nvSpPr>
        <p:spPr>
          <a:xfrm flipH="1" flipV="1">
            <a:off x="1383743" y="4135077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8" name="任意多边形 98"/>
          <p:cNvSpPr/>
          <p:nvPr>
            <p:custDataLst>
              <p:tags r:id="rId24"/>
            </p:custDataLst>
          </p:nvPr>
        </p:nvSpPr>
        <p:spPr>
          <a:xfrm flipH="1" flipV="1">
            <a:off x="9910808" y="1275049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9" name="任意多边形 40"/>
          <p:cNvSpPr/>
          <p:nvPr>
            <p:custDataLst>
              <p:tags r:id="rId25"/>
            </p:custDataLst>
          </p:nvPr>
        </p:nvSpPr>
        <p:spPr>
          <a:xfrm flipH="1">
            <a:off x="4341912" y="1987512"/>
            <a:ext cx="833632" cy="432609"/>
          </a:xfrm>
          <a:custGeom>
            <a:avLst/>
            <a:gdLst>
              <a:gd name="connsiteX0" fmla="*/ 3108161 w 5108590"/>
              <a:gd name="connsiteY0" fmla="*/ 0 h 2871537"/>
              <a:gd name="connsiteX1" fmla="*/ 3989444 w 5108590"/>
              <a:gd name="connsiteY1" fmla="*/ 400035 h 2871537"/>
              <a:gd name="connsiteX2" fmla="*/ 4086693 w 5108590"/>
              <a:gd name="connsiteY2" fmla="*/ 563266 h 2871537"/>
              <a:gd name="connsiteX3" fmla="*/ 4131348 w 5108590"/>
              <a:gd name="connsiteY3" fmla="*/ 534900 h 2871537"/>
              <a:gd name="connsiteX4" fmla="*/ 4405156 w 5108590"/>
              <a:gd name="connsiteY4" fmla="*/ 465220 h 2871537"/>
              <a:gd name="connsiteX5" fmla="*/ 5108590 w 5108590"/>
              <a:gd name="connsiteY5" fmla="*/ 1102292 h 2871537"/>
              <a:gd name="connsiteX6" fmla="*/ 4798453 w 5108590"/>
              <a:gd name="connsiteY6" fmla="*/ 1640226 h 2871537"/>
              <a:gd name="connsiteX7" fmla="*/ 4794480 w 5108590"/>
              <a:gd name="connsiteY7" fmla="*/ 1642029 h 2871537"/>
              <a:gd name="connsiteX8" fmla="*/ 4815013 w 5108590"/>
              <a:gd name="connsiteY8" fmla="*/ 1704408 h 2871537"/>
              <a:gd name="connsiteX9" fmla="*/ 4832286 w 5108590"/>
              <a:gd name="connsiteY9" fmla="*/ 1872313 h 2871537"/>
              <a:gd name="connsiteX10" fmla="*/ 3982054 w 5108590"/>
              <a:gd name="connsiteY10" fmla="*/ 2642334 h 2871537"/>
              <a:gd name="connsiteX11" fmla="*/ 3380849 w 5108590"/>
              <a:gd name="connsiteY11" fmla="*/ 2353576 h 2871537"/>
              <a:gd name="connsiteX12" fmla="*/ 3379137 w 5108590"/>
              <a:gd name="connsiteY12" fmla="*/ 2351518 h 2871537"/>
              <a:gd name="connsiteX13" fmla="*/ 3307654 w 5108590"/>
              <a:gd name="connsiteY13" fmla="*/ 2471502 h 2871537"/>
              <a:gd name="connsiteX14" fmla="*/ 2426371 w 5108590"/>
              <a:gd name="connsiteY14" fmla="*/ 2871537 h 2871537"/>
              <a:gd name="connsiteX15" fmla="*/ 1447099 w 5108590"/>
              <a:gd name="connsiteY15" fmla="*/ 2194760 h 2871537"/>
              <a:gd name="connsiteX16" fmla="*/ 1418508 w 5108590"/>
              <a:gd name="connsiteY16" fmla="*/ 2124456 h 2871537"/>
              <a:gd name="connsiteX17" fmla="*/ 1325605 w 5108590"/>
              <a:gd name="connsiteY17" fmla="*/ 2190236 h 2871537"/>
              <a:gd name="connsiteX18" fmla="*/ 850232 w 5108590"/>
              <a:gd name="connsiteY18" fmla="*/ 2310063 h 2871537"/>
              <a:gd name="connsiteX19" fmla="*/ 0 w 5108590"/>
              <a:gd name="connsiteY19" fmla="*/ 1540042 h 2871537"/>
              <a:gd name="connsiteX20" fmla="*/ 850232 w 5108590"/>
              <a:gd name="connsiteY20" fmla="*/ 770021 h 2871537"/>
              <a:gd name="connsiteX21" fmla="*/ 1021583 w 5108590"/>
              <a:gd name="connsiteY21" fmla="*/ 783848 h 2871537"/>
              <a:gd name="connsiteX22" fmla="*/ 1029246 w 5108590"/>
              <a:gd name="connsiteY22" fmla="*/ 785791 h 2871537"/>
              <a:gd name="connsiteX23" fmla="*/ 1026695 w 5108590"/>
              <a:gd name="connsiteY23" fmla="*/ 770021 h 2871537"/>
              <a:gd name="connsiteX24" fmla="*/ 1876927 w 5108590"/>
              <a:gd name="connsiteY24" fmla="*/ 0 h 2871537"/>
              <a:gd name="connsiteX25" fmla="*/ 2478132 w 5108590"/>
              <a:gd name="connsiteY25" fmla="*/ 208922 h 2871537"/>
              <a:gd name="connsiteX26" fmla="*/ 2500065 w 5108590"/>
              <a:gd name="connsiteY26" fmla="*/ 232394 h 2871537"/>
              <a:gd name="connsiteX27" fmla="*/ 2513944 w 5108590"/>
              <a:gd name="connsiteY27" fmla="*/ 219952 h 2871537"/>
              <a:gd name="connsiteX28" fmla="*/ 3108161 w 5108590"/>
              <a:gd name="connsiteY28" fmla="*/ 0 h 287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08590" h="2871537">
                <a:moveTo>
                  <a:pt x="3108161" y="0"/>
                </a:moveTo>
                <a:cubicBezTo>
                  <a:pt x="3475013" y="0"/>
                  <a:pt x="3798453" y="146705"/>
                  <a:pt x="3989444" y="400035"/>
                </a:cubicBezTo>
                <a:lnTo>
                  <a:pt x="4086693" y="563266"/>
                </a:lnTo>
                <a:lnTo>
                  <a:pt x="4131348" y="534900"/>
                </a:lnTo>
                <a:cubicBezTo>
                  <a:pt x="4215506" y="491765"/>
                  <a:pt x="4308032" y="465220"/>
                  <a:pt x="4405156" y="465220"/>
                </a:cubicBezTo>
                <a:cubicBezTo>
                  <a:pt x="4793652" y="465220"/>
                  <a:pt x="5108590" y="713796"/>
                  <a:pt x="5108590" y="1102292"/>
                </a:cubicBezTo>
                <a:cubicBezTo>
                  <a:pt x="5108590" y="1345102"/>
                  <a:pt x="4985568" y="1533256"/>
                  <a:pt x="4798453" y="1640226"/>
                </a:cubicBezTo>
                <a:lnTo>
                  <a:pt x="4794480" y="1642029"/>
                </a:lnTo>
                <a:lnTo>
                  <a:pt x="4815013" y="1704408"/>
                </a:lnTo>
                <a:cubicBezTo>
                  <a:pt x="4826338" y="1757563"/>
                  <a:pt x="4832286" y="1813617"/>
                  <a:pt x="4832286" y="1872313"/>
                </a:cubicBezTo>
                <a:cubicBezTo>
                  <a:pt x="4832286" y="2341883"/>
                  <a:pt x="4451624" y="2642334"/>
                  <a:pt x="3982054" y="2642334"/>
                </a:cubicBezTo>
                <a:cubicBezTo>
                  <a:pt x="3747269" y="2642334"/>
                  <a:pt x="3534711" y="2513997"/>
                  <a:pt x="3380849" y="2353576"/>
                </a:cubicBezTo>
                <a:lnTo>
                  <a:pt x="3379137" y="2351518"/>
                </a:lnTo>
                <a:lnTo>
                  <a:pt x="3307654" y="2471502"/>
                </a:lnTo>
                <a:cubicBezTo>
                  <a:pt x="3116662" y="2724832"/>
                  <a:pt x="2793223" y="2871537"/>
                  <a:pt x="2426371" y="2871537"/>
                </a:cubicBezTo>
                <a:cubicBezTo>
                  <a:pt x="1986149" y="2871537"/>
                  <a:pt x="1608440" y="2510590"/>
                  <a:pt x="1447099" y="2194760"/>
                </a:cubicBezTo>
                <a:lnTo>
                  <a:pt x="1418508" y="2124456"/>
                </a:lnTo>
                <a:lnTo>
                  <a:pt x="1325605" y="2190236"/>
                </a:lnTo>
                <a:cubicBezTo>
                  <a:pt x="1189907" y="2267812"/>
                  <a:pt x="1026321" y="2310063"/>
                  <a:pt x="850232" y="2310063"/>
                </a:cubicBezTo>
                <a:cubicBezTo>
                  <a:pt x="380662" y="2310063"/>
                  <a:pt x="0" y="1796716"/>
                  <a:pt x="0" y="1540042"/>
                </a:cubicBezTo>
                <a:cubicBezTo>
                  <a:pt x="0" y="1283368"/>
                  <a:pt x="380662" y="770021"/>
                  <a:pt x="850232" y="770021"/>
                </a:cubicBezTo>
                <a:cubicBezTo>
                  <a:pt x="908928" y="770021"/>
                  <a:pt x="966235" y="774716"/>
                  <a:pt x="1021583" y="783848"/>
                </a:cubicBezTo>
                <a:lnTo>
                  <a:pt x="1029246" y="785791"/>
                </a:lnTo>
                <a:lnTo>
                  <a:pt x="1026695" y="770021"/>
                </a:lnTo>
                <a:cubicBezTo>
                  <a:pt x="1026695" y="513347"/>
                  <a:pt x="1407357" y="0"/>
                  <a:pt x="1876927" y="0"/>
                </a:cubicBezTo>
                <a:cubicBezTo>
                  <a:pt x="2111712" y="0"/>
                  <a:pt x="2324270" y="75113"/>
                  <a:pt x="2478132" y="208922"/>
                </a:cubicBezTo>
                <a:lnTo>
                  <a:pt x="2500065" y="232394"/>
                </a:lnTo>
                <a:lnTo>
                  <a:pt x="2513944" y="219952"/>
                </a:lnTo>
                <a:cubicBezTo>
                  <a:pt x="2683567" y="90237"/>
                  <a:pt x="2888050" y="0"/>
                  <a:pt x="3108161" y="0"/>
                </a:cubicBezTo>
                <a:close/>
              </a:path>
            </a:pathLst>
          </a:custGeom>
          <a:blipFill dpi="0" rotWithShape="1">
            <a:blip r:embed="rId26"/>
            <a:stretch>
              <a:fillRect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7"/>
            </p:custDataLst>
          </p:nvPr>
        </p:nvSpPr>
        <p:spPr>
          <a:xfrm>
            <a:off x="3660426" y="4729793"/>
            <a:ext cx="4871148" cy="67962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8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9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0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257784" y="770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529958" y="3562899"/>
            <a:ext cx="7183967" cy="767389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45" name="文本占位符 44" hidden="1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529946" y="4512803"/>
            <a:ext cx="7183967" cy="4814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zh-CN" altLang="en-US"/>
          </a:p>
        </p:txBody>
      </p:sp>
      <p:grpSp>
        <p:nvGrpSpPr>
          <p:cNvPr id="43" name="Group 4"/>
          <p:cNvGrpSpPr>
            <a:grpSpLocks noChangeAspect="1"/>
          </p:cNvGrpSpPr>
          <p:nvPr userDrawn="1">
            <p:custDataLst>
              <p:tags r:id="rId7"/>
            </p:custDataLst>
          </p:nvPr>
        </p:nvGrpSpPr>
        <p:grpSpPr>
          <a:xfrm>
            <a:off x="2337341" y="4018199"/>
            <a:ext cx="599017" cy="389467"/>
            <a:chOff x="2432" y="1329"/>
            <a:chExt cx="657" cy="426"/>
          </a:xfrm>
        </p:grpSpPr>
        <p:sp>
          <p:nvSpPr>
            <p:cNvPr id="44" name="AutoShape 3"/>
            <p:cNvSpPr>
              <a:spLocks noChangeAspect="1" noChangeArrowheads="1" noTextEdit="1"/>
            </p:cNvSpPr>
            <p:nvPr>
              <p:custDataLst>
                <p:tags r:id="rId8"/>
              </p:custDataLst>
            </p:nvPr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6" name="Freeform 5"/>
            <p:cNvSpPr/>
            <p:nvPr>
              <p:custDataLst>
                <p:tags r:id="rId9"/>
              </p:custDataLst>
            </p:nvPr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7" name="Freeform 6"/>
            <p:cNvSpPr/>
            <p:nvPr>
              <p:custDataLst>
                <p:tags r:id="rId10"/>
              </p:custDataLst>
            </p:nvPr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>
              <p:custDataLst>
                <p:tags r:id="rId11"/>
              </p:custDataLst>
            </p:nvPr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>
              <p:custDataLst>
                <p:tags r:id="rId12"/>
              </p:custDataLst>
            </p:nvPr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>
              <p:custDataLst>
                <p:tags r:id="rId13"/>
              </p:custDataLst>
            </p:nvPr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latin typeface="+mn-lt"/>
                <a:ea typeface="+mn-ea"/>
              </a:endParaRPr>
            </a:p>
          </p:txBody>
        </p:sp>
      </p:grpSp>
      <p:sp>
        <p:nvSpPr>
          <p:cNvPr id="52" name="任意多边形 82"/>
          <p:cNvSpPr/>
          <p:nvPr userDrawn="1">
            <p:custDataLst>
              <p:tags r:id="rId15"/>
            </p:custDataLst>
          </p:nvPr>
        </p:nvSpPr>
        <p:spPr>
          <a:xfrm rot="377494">
            <a:off x="5140720" y="1344699"/>
            <a:ext cx="1856724" cy="1970643"/>
          </a:xfrm>
          <a:custGeom>
            <a:avLst/>
            <a:gdLst>
              <a:gd name="connsiteX0" fmla="*/ 63 w 140138"/>
              <a:gd name="connsiteY0" fmla="*/ 65738 h 154344"/>
              <a:gd name="connsiteX1" fmla="*/ 62928 w 140138"/>
              <a:gd name="connsiteY1" fmla="*/ 16 h 154344"/>
              <a:gd name="connsiteX2" fmla="*/ 140080 w 140138"/>
              <a:gd name="connsiteY2" fmla="*/ 71453 h 154344"/>
              <a:gd name="connsiteX3" fmla="*/ 74358 w 140138"/>
              <a:gd name="connsiteY3" fmla="*/ 154321 h 154344"/>
              <a:gd name="connsiteX4" fmla="*/ 63 w 140138"/>
              <a:gd name="connsiteY4" fmla="*/ 65738 h 154344"/>
              <a:gd name="connsiteX0-1" fmla="*/ 63 w 140227"/>
              <a:gd name="connsiteY0-2" fmla="*/ 65738 h 154534"/>
              <a:gd name="connsiteX1-3" fmla="*/ 62928 w 140227"/>
              <a:gd name="connsiteY1-4" fmla="*/ 16 h 154534"/>
              <a:gd name="connsiteX2-5" fmla="*/ 140080 w 140227"/>
              <a:gd name="connsiteY2-6" fmla="*/ 71453 h 154534"/>
              <a:gd name="connsiteX3-7" fmla="*/ 74358 w 140227"/>
              <a:gd name="connsiteY3-8" fmla="*/ 154321 h 154534"/>
              <a:gd name="connsiteX4-9" fmla="*/ 63 w 140227"/>
              <a:gd name="connsiteY4-10" fmla="*/ 65738 h 154534"/>
              <a:gd name="connsiteX0-11" fmla="*/ 63 w 140227"/>
              <a:gd name="connsiteY0-12" fmla="*/ 65738 h 154534"/>
              <a:gd name="connsiteX1-13" fmla="*/ 62928 w 140227"/>
              <a:gd name="connsiteY1-14" fmla="*/ 16 h 154534"/>
              <a:gd name="connsiteX2-15" fmla="*/ 140080 w 140227"/>
              <a:gd name="connsiteY2-16" fmla="*/ 71453 h 154534"/>
              <a:gd name="connsiteX3-17" fmla="*/ 74358 w 140227"/>
              <a:gd name="connsiteY3-18" fmla="*/ 154321 h 154534"/>
              <a:gd name="connsiteX4-19" fmla="*/ 63 w 140227"/>
              <a:gd name="connsiteY4-20" fmla="*/ 65738 h 154534"/>
              <a:gd name="connsiteX0-21" fmla="*/ 178 w 140342"/>
              <a:gd name="connsiteY0-22" fmla="*/ 65738 h 154534"/>
              <a:gd name="connsiteX1-23" fmla="*/ 63043 w 140342"/>
              <a:gd name="connsiteY1-24" fmla="*/ 16 h 154534"/>
              <a:gd name="connsiteX2-25" fmla="*/ 140195 w 140342"/>
              <a:gd name="connsiteY2-26" fmla="*/ 71453 h 154534"/>
              <a:gd name="connsiteX3-27" fmla="*/ 74473 w 140342"/>
              <a:gd name="connsiteY3-28" fmla="*/ 154321 h 154534"/>
              <a:gd name="connsiteX4-29" fmla="*/ 178 w 140342"/>
              <a:gd name="connsiteY4-30" fmla="*/ 65738 h 154534"/>
              <a:gd name="connsiteX0-31" fmla="*/ 178 w 140342"/>
              <a:gd name="connsiteY0-32" fmla="*/ 65740 h 154536"/>
              <a:gd name="connsiteX1-33" fmla="*/ 63043 w 140342"/>
              <a:gd name="connsiteY1-34" fmla="*/ 18 h 154536"/>
              <a:gd name="connsiteX2-35" fmla="*/ 140195 w 140342"/>
              <a:gd name="connsiteY2-36" fmla="*/ 71455 h 154536"/>
              <a:gd name="connsiteX3-37" fmla="*/ 74473 w 140342"/>
              <a:gd name="connsiteY3-38" fmla="*/ 154323 h 154536"/>
              <a:gd name="connsiteX4-39" fmla="*/ 178 w 140342"/>
              <a:gd name="connsiteY4-40" fmla="*/ 65740 h 154536"/>
              <a:gd name="connsiteX0-41" fmla="*/ 9 w 140173"/>
              <a:gd name="connsiteY0-42" fmla="*/ 71451 h 160247"/>
              <a:gd name="connsiteX1-43" fmla="*/ 71446 w 140173"/>
              <a:gd name="connsiteY1-44" fmla="*/ 14 h 160247"/>
              <a:gd name="connsiteX2-45" fmla="*/ 140026 w 140173"/>
              <a:gd name="connsiteY2-46" fmla="*/ 77166 h 160247"/>
              <a:gd name="connsiteX3-47" fmla="*/ 74304 w 140173"/>
              <a:gd name="connsiteY3-48" fmla="*/ 160034 h 160247"/>
              <a:gd name="connsiteX4-49" fmla="*/ 9 w 140173"/>
              <a:gd name="connsiteY4-50" fmla="*/ 71451 h 160247"/>
              <a:gd name="connsiteX0-51" fmla="*/ 9 w 140173"/>
              <a:gd name="connsiteY0-52" fmla="*/ 71451 h 148862"/>
              <a:gd name="connsiteX1-53" fmla="*/ 71446 w 140173"/>
              <a:gd name="connsiteY1-54" fmla="*/ 14 h 148862"/>
              <a:gd name="connsiteX2-55" fmla="*/ 140026 w 140173"/>
              <a:gd name="connsiteY2-56" fmla="*/ 77166 h 148862"/>
              <a:gd name="connsiteX3-57" fmla="*/ 74304 w 140173"/>
              <a:gd name="connsiteY3-58" fmla="*/ 148604 h 148862"/>
              <a:gd name="connsiteX4-59" fmla="*/ 9 w 140173"/>
              <a:gd name="connsiteY4-60" fmla="*/ 71451 h 148862"/>
              <a:gd name="connsiteX0-61" fmla="*/ 9 w 141024"/>
              <a:gd name="connsiteY0-62" fmla="*/ 71451 h 148862"/>
              <a:gd name="connsiteX1-63" fmla="*/ 71446 w 141024"/>
              <a:gd name="connsiteY1-64" fmla="*/ 14 h 148862"/>
              <a:gd name="connsiteX2-65" fmla="*/ 140026 w 141024"/>
              <a:gd name="connsiteY2-66" fmla="*/ 77166 h 148862"/>
              <a:gd name="connsiteX3-67" fmla="*/ 74304 w 141024"/>
              <a:gd name="connsiteY3-68" fmla="*/ 148604 h 148862"/>
              <a:gd name="connsiteX4-69" fmla="*/ 9 w 141024"/>
              <a:gd name="connsiteY4-70" fmla="*/ 71451 h 148862"/>
              <a:gd name="connsiteX0-71" fmla="*/ 9 w 140173"/>
              <a:gd name="connsiteY0-72" fmla="*/ 71451 h 148862"/>
              <a:gd name="connsiteX1-73" fmla="*/ 71446 w 140173"/>
              <a:gd name="connsiteY1-74" fmla="*/ 14 h 148862"/>
              <a:gd name="connsiteX2-75" fmla="*/ 140026 w 140173"/>
              <a:gd name="connsiteY2-76" fmla="*/ 77166 h 148862"/>
              <a:gd name="connsiteX3-77" fmla="*/ 74304 w 140173"/>
              <a:gd name="connsiteY3-78" fmla="*/ 148604 h 148862"/>
              <a:gd name="connsiteX4-79" fmla="*/ 9 w 140173"/>
              <a:gd name="connsiteY4-80" fmla="*/ 71451 h 148862"/>
              <a:gd name="connsiteX0-81" fmla="*/ 9 w 140257"/>
              <a:gd name="connsiteY0-82" fmla="*/ 71451 h 148862"/>
              <a:gd name="connsiteX1-83" fmla="*/ 71446 w 140257"/>
              <a:gd name="connsiteY1-84" fmla="*/ 14 h 148862"/>
              <a:gd name="connsiteX2-85" fmla="*/ 140026 w 140257"/>
              <a:gd name="connsiteY2-86" fmla="*/ 77166 h 148862"/>
              <a:gd name="connsiteX3-87" fmla="*/ 74304 w 140257"/>
              <a:gd name="connsiteY3-88" fmla="*/ 148604 h 148862"/>
              <a:gd name="connsiteX4-89" fmla="*/ 9 w 140257"/>
              <a:gd name="connsiteY4-90" fmla="*/ 71451 h 148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257" h="148862">
                <a:moveTo>
                  <a:pt x="9" y="71451"/>
                </a:moveTo>
                <a:cubicBezTo>
                  <a:pt x="-467" y="46686"/>
                  <a:pt x="19535" y="-938"/>
                  <a:pt x="71446" y="14"/>
                </a:cubicBezTo>
                <a:cubicBezTo>
                  <a:pt x="123357" y="966"/>
                  <a:pt x="142638" y="44242"/>
                  <a:pt x="140026" y="77166"/>
                </a:cubicBezTo>
                <a:cubicBezTo>
                  <a:pt x="141931" y="102883"/>
                  <a:pt x="125739" y="152890"/>
                  <a:pt x="74304" y="148604"/>
                </a:cubicBezTo>
                <a:cubicBezTo>
                  <a:pt x="22869" y="144318"/>
                  <a:pt x="485" y="96216"/>
                  <a:pt x="9" y="71451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3" name="任意多边形 83"/>
          <p:cNvSpPr/>
          <p:nvPr userDrawn="1">
            <p:custDataLst>
              <p:tags r:id="rId16"/>
            </p:custDataLst>
          </p:nvPr>
        </p:nvSpPr>
        <p:spPr>
          <a:xfrm rot="377494">
            <a:off x="5295852" y="1736755"/>
            <a:ext cx="659233" cy="1073733"/>
          </a:xfrm>
          <a:custGeom>
            <a:avLst/>
            <a:gdLst>
              <a:gd name="connsiteX0" fmla="*/ 131483 w 768692"/>
              <a:gd name="connsiteY0" fmla="*/ 0 h 962212"/>
              <a:gd name="connsiteX1" fmla="*/ 394448 w 768692"/>
              <a:gd name="connsiteY1" fmla="*/ 197223 h 962212"/>
              <a:gd name="connsiteX2" fmla="*/ 621553 w 768692"/>
              <a:gd name="connsiteY2" fmla="*/ 137459 h 962212"/>
              <a:gd name="connsiteX3" fmla="*/ 764989 w 768692"/>
              <a:gd name="connsiteY3" fmla="*/ 472141 h 962212"/>
              <a:gd name="connsiteX4" fmla="*/ 472142 w 768692"/>
              <a:gd name="connsiteY4" fmla="*/ 531906 h 962212"/>
              <a:gd name="connsiteX5" fmla="*/ 591671 w 768692"/>
              <a:gd name="connsiteY5" fmla="*/ 770965 h 962212"/>
              <a:gd name="connsiteX6" fmla="*/ 442259 w 768692"/>
              <a:gd name="connsiteY6" fmla="*/ 806823 h 962212"/>
              <a:gd name="connsiteX7" fmla="*/ 352612 w 768692"/>
              <a:gd name="connsiteY7" fmla="*/ 693271 h 962212"/>
              <a:gd name="connsiteX8" fmla="*/ 197224 w 768692"/>
              <a:gd name="connsiteY8" fmla="*/ 878541 h 962212"/>
              <a:gd name="connsiteX9" fmla="*/ 0 w 768692"/>
              <a:gd name="connsiteY9" fmla="*/ 962212 h 962212"/>
              <a:gd name="connsiteX0-1" fmla="*/ 61103 w 698312"/>
              <a:gd name="connsiteY0-2" fmla="*/ 0 h 1082820"/>
              <a:gd name="connsiteX1-3" fmla="*/ 324068 w 698312"/>
              <a:gd name="connsiteY1-4" fmla="*/ 197223 h 1082820"/>
              <a:gd name="connsiteX2-5" fmla="*/ 551173 w 698312"/>
              <a:gd name="connsiteY2-6" fmla="*/ 137459 h 1082820"/>
              <a:gd name="connsiteX3-7" fmla="*/ 694609 w 698312"/>
              <a:gd name="connsiteY3-8" fmla="*/ 472141 h 1082820"/>
              <a:gd name="connsiteX4-9" fmla="*/ 401762 w 698312"/>
              <a:gd name="connsiteY4-10" fmla="*/ 531906 h 1082820"/>
              <a:gd name="connsiteX5-11" fmla="*/ 521291 w 698312"/>
              <a:gd name="connsiteY5-12" fmla="*/ 770965 h 1082820"/>
              <a:gd name="connsiteX6-13" fmla="*/ 371879 w 698312"/>
              <a:gd name="connsiteY6-14" fmla="*/ 806823 h 1082820"/>
              <a:gd name="connsiteX7-15" fmla="*/ 282232 w 698312"/>
              <a:gd name="connsiteY7-16" fmla="*/ 693271 h 1082820"/>
              <a:gd name="connsiteX8-17" fmla="*/ 126844 w 698312"/>
              <a:gd name="connsiteY8-18" fmla="*/ 878541 h 1082820"/>
              <a:gd name="connsiteX9-19" fmla="*/ 0 w 698312"/>
              <a:gd name="connsiteY9-20" fmla="*/ 1082820 h 1082820"/>
              <a:gd name="connsiteX0-21" fmla="*/ 61103 w 698312"/>
              <a:gd name="connsiteY0-22" fmla="*/ 0 h 1082820"/>
              <a:gd name="connsiteX1-23" fmla="*/ 324068 w 698312"/>
              <a:gd name="connsiteY1-24" fmla="*/ 197223 h 1082820"/>
              <a:gd name="connsiteX2-25" fmla="*/ 551173 w 698312"/>
              <a:gd name="connsiteY2-26" fmla="*/ 137459 h 1082820"/>
              <a:gd name="connsiteX3-27" fmla="*/ 694609 w 698312"/>
              <a:gd name="connsiteY3-28" fmla="*/ 472141 h 1082820"/>
              <a:gd name="connsiteX4-29" fmla="*/ 401762 w 698312"/>
              <a:gd name="connsiteY4-30" fmla="*/ 531906 h 1082820"/>
              <a:gd name="connsiteX5-31" fmla="*/ 521291 w 698312"/>
              <a:gd name="connsiteY5-32" fmla="*/ 770965 h 1082820"/>
              <a:gd name="connsiteX6-33" fmla="*/ 371879 w 698312"/>
              <a:gd name="connsiteY6-34" fmla="*/ 806823 h 1082820"/>
              <a:gd name="connsiteX7-35" fmla="*/ 282232 w 698312"/>
              <a:gd name="connsiteY7-36" fmla="*/ 693271 h 1082820"/>
              <a:gd name="connsiteX8-37" fmla="*/ 176111 w 698312"/>
              <a:gd name="connsiteY8-38" fmla="*/ 905342 h 1082820"/>
              <a:gd name="connsiteX9-39" fmla="*/ 0 w 698312"/>
              <a:gd name="connsiteY9-40" fmla="*/ 1082820 h 1082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98312" h="1082820">
                <a:moveTo>
                  <a:pt x="61103" y="0"/>
                </a:moveTo>
                <a:cubicBezTo>
                  <a:pt x="151746" y="87156"/>
                  <a:pt x="242390" y="174313"/>
                  <a:pt x="324068" y="197223"/>
                </a:cubicBezTo>
                <a:cubicBezTo>
                  <a:pt x="405746" y="220133"/>
                  <a:pt x="489416" y="91639"/>
                  <a:pt x="551173" y="137459"/>
                </a:cubicBezTo>
                <a:cubicBezTo>
                  <a:pt x="612930" y="183279"/>
                  <a:pt x="719511" y="406400"/>
                  <a:pt x="694609" y="472141"/>
                </a:cubicBezTo>
                <a:cubicBezTo>
                  <a:pt x="669707" y="537882"/>
                  <a:pt x="430648" y="482102"/>
                  <a:pt x="401762" y="531906"/>
                </a:cubicBezTo>
                <a:cubicBezTo>
                  <a:pt x="372876" y="581710"/>
                  <a:pt x="526272" y="725146"/>
                  <a:pt x="521291" y="770965"/>
                </a:cubicBezTo>
                <a:cubicBezTo>
                  <a:pt x="516311" y="816785"/>
                  <a:pt x="411722" y="819772"/>
                  <a:pt x="371879" y="806823"/>
                </a:cubicBezTo>
                <a:cubicBezTo>
                  <a:pt x="332036" y="793874"/>
                  <a:pt x="314860" y="676851"/>
                  <a:pt x="282232" y="693271"/>
                </a:cubicBezTo>
                <a:cubicBezTo>
                  <a:pt x="249604" y="709691"/>
                  <a:pt x="223150" y="840417"/>
                  <a:pt x="176111" y="905342"/>
                </a:cubicBezTo>
                <a:cubicBezTo>
                  <a:pt x="129072" y="970267"/>
                  <a:pt x="69227" y="1063396"/>
                  <a:pt x="0" y="108282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4" name="任意多边形 84"/>
          <p:cNvSpPr/>
          <p:nvPr userDrawn="1">
            <p:custDataLst>
              <p:tags r:id="rId17"/>
            </p:custDataLst>
          </p:nvPr>
        </p:nvSpPr>
        <p:spPr>
          <a:xfrm rot="377494">
            <a:off x="5754106" y="2670662"/>
            <a:ext cx="143989" cy="178110"/>
          </a:xfrm>
          <a:custGeom>
            <a:avLst/>
            <a:gdLst>
              <a:gd name="connsiteX0" fmla="*/ 6763 w 126447"/>
              <a:gd name="connsiteY0" fmla="*/ 18499 h 191822"/>
              <a:gd name="connsiteX1" fmla="*/ 126292 w 126447"/>
              <a:gd name="connsiteY1" fmla="*/ 24476 h 191822"/>
              <a:gd name="connsiteX2" fmla="*/ 30669 w 126447"/>
              <a:gd name="connsiteY2" fmla="*/ 191817 h 191822"/>
              <a:gd name="connsiteX3" fmla="*/ 6763 w 126447"/>
              <a:gd name="connsiteY3" fmla="*/ 18499 h 191822"/>
              <a:gd name="connsiteX0-1" fmla="*/ 394 w 120595"/>
              <a:gd name="connsiteY0-2" fmla="*/ 16500 h 159942"/>
              <a:gd name="connsiteX1-3" fmla="*/ 119923 w 120595"/>
              <a:gd name="connsiteY1-4" fmla="*/ 22477 h 159942"/>
              <a:gd name="connsiteX2-5" fmla="*/ 84065 w 120595"/>
              <a:gd name="connsiteY2-6" fmla="*/ 159936 h 159942"/>
              <a:gd name="connsiteX3-7" fmla="*/ 394 w 120595"/>
              <a:gd name="connsiteY3-8" fmla="*/ 16500 h 159942"/>
              <a:gd name="connsiteX0-9" fmla="*/ 939 w 129518"/>
              <a:gd name="connsiteY0-10" fmla="*/ 16500 h 160211"/>
              <a:gd name="connsiteX1-11" fmla="*/ 120468 w 129518"/>
              <a:gd name="connsiteY1-12" fmla="*/ 22477 h 160211"/>
              <a:gd name="connsiteX2-13" fmla="*/ 84610 w 129518"/>
              <a:gd name="connsiteY2-14" fmla="*/ 159936 h 160211"/>
              <a:gd name="connsiteX3-15" fmla="*/ 939 w 129518"/>
              <a:gd name="connsiteY3-16" fmla="*/ 16500 h 16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518" h="160211">
                <a:moveTo>
                  <a:pt x="939" y="16500"/>
                </a:moveTo>
                <a:cubicBezTo>
                  <a:pt x="6915" y="-6410"/>
                  <a:pt x="116484" y="-6409"/>
                  <a:pt x="120468" y="22477"/>
                </a:cubicBezTo>
                <a:cubicBezTo>
                  <a:pt x="124452" y="51363"/>
                  <a:pt x="152344" y="152964"/>
                  <a:pt x="84610" y="159936"/>
                </a:cubicBezTo>
                <a:cubicBezTo>
                  <a:pt x="16876" y="166908"/>
                  <a:pt x="-5037" y="39410"/>
                  <a:pt x="939" y="16500"/>
                </a:cubicBezTo>
                <a:close/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5" name="任意多边形 85"/>
          <p:cNvSpPr/>
          <p:nvPr userDrawn="1">
            <p:custDataLst>
              <p:tags r:id="rId18"/>
            </p:custDataLst>
          </p:nvPr>
        </p:nvSpPr>
        <p:spPr>
          <a:xfrm rot="377494">
            <a:off x="6239290" y="1595670"/>
            <a:ext cx="739783" cy="1335626"/>
          </a:xfrm>
          <a:custGeom>
            <a:avLst/>
            <a:gdLst>
              <a:gd name="connsiteX0" fmla="*/ 420402 w 665437"/>
              <a:gd name="connsiteY0" fmla="*/ 0 h 1201399"/>
              <a:gd name="connsiteX1" fmla="*/ 181343 w 665437"/>
              <a:gd name="connsiteY1" fmla="*/ 161365 h 1201399"/>
              <a:gd name="connsiteX2" fmla="*/ 37908 w 665437"/>
              <a:gd name="connsiteY2" fmla="*/ 173318 h 1201399"/>
              <a:gd name="connsiteX3" fmla="*/ 2049 w 665437"/>
              <a:gd name="connsiteY3" fmla="*/ 239059 h 1201399"/>
              <a:gd name="connsiteX4" fmla="*/ 37908 w 665437"/>
              <a:gd name="connsiteY4" fmla="*/ 579718 h 1201399"/>
              <a:gd name="connsiteX5" fmla="*/ 306849 w 665437"/>
              <a:gd name="connsiteY5" fmla="*/ 753036 h 1201399"/>
              <a:gd name="connsiteX6" fmla="*/ 282943 w 665437"/>
              <a:gd name="connsiteY6" fmla="*/ 926353 h 1201399"/>
              <a:gd name="connsiteX7" fmla="*/ 336731 w 665437"/>
              <a:gd name="connsiteY7" fmla="*/ 1093695 h 1201399"/>
              <a:gd name="connsiteX8" fmla="*/ 306849 w 665437"/>
              <a:gd name="connsiteY8" fmla="*/ 1201271 h 1201399"/>
              <a:gd name="connsiteX9" fmla="*/ 408449 w 665437"/>
              <a:gd name="connsiteY9" fmla="*/ 1111624 h 1201399"/>
              <a:gd name="connsiteX10" fmla="*/ 444308 w 665437"/>
              <a:gd name="connsiteY10" fmla="*/ 944283 h 1201399"/>
              <a:gd name="connsiteX11" fmla="*/ 516025 w 665437"/>
              <a:gd name="connsiteY11" fmla="*/ 818777 h 1201399"/>
              <a:gd name="connsiteX12" fmla="*/ 665437 w 665437"/>
              <a:gd name="connsiteY12" fmla="*/ 753036 h 120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437" h="1201399">
                <a:moveTo>
                  <a:pt x="420402" y="0"/>
                </a:moveTo>
                <a:cubicBezTo>
                  <a:pt x="332747" y="66239"/>
                  <a:pt x="245092" y="132479"/>
                  <a:pt x="181343" y="161365"/>
                </a:cubicBezTo>
                <a:cubicBezTo>
                  <a:pt x="117594" y="190251"/>
                  <a:pt x="67790" y="160369"/>
                  <a:pt x="37908" y="173318"/>
                </a:cubicBezTo>
                <a:cubicBezTo>
                  <a:pt x="8026" y="186267"/>
                  <a:pt x="2049" y="171326"/>
                  <a:pt x="2049" y="239059"/>
                </a:cubicBezTo>
                <a:cubicBezTo>
                  <a:pt x="2049" y="306792"/>
                  <a:pt x="-12892" y="494055"/>
                  <a:pt x="37908" y="579718"/>
                </a:cubicBezTo>
                <a:cubicBezTo>
                  <a:pt x="88708" y="665381"/>
                  <a:pt x="266010" y="695264"/>
                  <a:pt x="306849" y="753036"/>
                </a:cubicBezTo>
                <a:cubicBezTo>
                  <a:pt x="347688" y="810808"/>
                  <a:pt x="277963" y="869577"/>
                  <a:pt x="282943" y="926353"/>
                </a:cubicBezTo>
                <a:cubicBezTo>
                  <a:pt x="287923" y="983129"/>
                  <a:pt x="332747" y="1047875"/>
                  <a:pt x="336731" y="1093695"/>
                </a:cubicBezTo>
                <a:cubicBezTo>
                  <a:pt x="340715" y="1139515"/>
                  <a:pt x="294896" y="1198283"/>
                  <a:pt x="306849" y="1201271"/>
                </a:cubicBezTo>
                <a:cubicBezTo>
                  <a:pt x="318802" y="1204259"/>
                  <a:pt x="385539" y="1154455"/>
                  <a:pt x="408449" y="1111624"/>
                </a:cubicBezTo>
                <a:cubicBezTo>
                  <a:pt x="431359" y="1068793"/>
                  <a:pt x="426379" y="993091"/>
                  <a:pt x="444308" y="944283"/>
                </a:cubicBezTo>
                <a:cubicBezTo>
                  <a:pt x="462237" y="895475"/>
                  <a:pt x="479170" y="850651"/>
                  <a:pt x="516025" y="818777"/>
                </a:cubicBezTo>
                <a:cubicBezTo>
                  <a:pt x="552880" y="786903"/>
                  <a:pt x="609158" y="769969"/>
                  <a:pt x="665437" y="753036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6" name="任意多边形 86"/>
          <p:cNvSpPr/>
          <p:nvPr userDrawn="1">
            <p:custDataLst>
              <p:tags r:id="rId19"/>
            </p:custDataLst>
          </p:nvPr>
        </p:nvSpPr>
        <p:spPr>
          <a:xfrm rot="377494">
            <a:off x="6729497" y="2755707"/>
            <a:ext cx="139527" cy="265768"/>
          </a:xfrm>
          <a:custGeom>
            <a:avLst/>
            <a:gdLst>
              <a:gd name="connsiteX0" fmla="*/ 125506 w 125506"/>
              <a:gd name="connsiteY0" fmla="*/ 0 h 239059"/>
              <a:gd name="connsiteX1" fmla="*/ 59765 w 125506"/>
              <a:gd name="connsiteY1" fmla="*/ 23906 h 239059"/>
              <a:gd name="connsiteX2" fmla="*/ 0 w 125506"/>
              <a:gd name="connsiteY2" fmla="*/ 143435 h 239059"/>
              <a:gd name="connsiteX3" fmla="*/ 59765 w 125506"/>
              <a:gd name="connsiteY3" fmla="*/ 239059 h 23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05" h="239057">
                <a:moveTo>
                  <a:pt x="125506" y="0"/>
                </a:moveTo>
                <a:cubicBezTo>
                  <a:pt x="103094" y="0"/>
                  <a:pt x="80683" y="0"/>
                  <a:pt x="59765" y="23906"/>
                </a:cubicBezTo>
                <a:cubicBezTo>
                  <a:pt x="38847" y="47812"/>
                  <a:pt x="0" y="107576"/>
                  <a:pt x="0" y="143435"/>
                </a:cubicBezTo>
                <a:cubicBezTo>
                  <a:pt x="0" y="179294"/>
                  <a:pt x="29882" y="209176"/>
                  <a:pt x="59765" y="239059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7" name="任意多边形 65"/>
          <p:cNvSpPr/>
          <p:nvPr userDrawn="1">
            <p:custDataLst>
              <p:tags r:id="rId20"/>
            </p:custDataLst>
          </p:nvPr>
        </p:nvSpPr>
        <p:spPr>
          <a:xfrm rot="20657024">
            <a:off x="6515201" y="2234373"/>
            <a:ext cx="505562" cy="24081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8" name="任意多边形 66"/>
          <p:cNvSpPr/>
          <p:nvPr userDrawn="1">
            <p:custDataLst>
              <p:tags r:id="rId21"/>
            </p:custDataLst>
          </p:nvPr>
        </p:nvSpPr>
        <p:spPr>
          <a:xfrm rot="20657024">
            <a:off x="6211125" y="1792020"/>
            <a:ext cx="646319" cy="343785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59" name="任意多边形 67"/>
          <p:cNvSpPr/>
          <p:nvPr userDrawn="1">
            <p:custDataLst>
              <p:tags r:id="rId22"/>
            </p:custDataLst>
          </p:nvPr>
        </p:nvSpPr>
        <p:spPr>
          <a:xfrm rot="20657024">
            <a:off x="5184242" y="1889858"/>
            <a:ext cx="329040" cy="159751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0" name="任意多边形 68"/>
          <p:cNvSpPr/>
          <p:nvPr userDrawn="1">
            <p:custDataLst>
              <p:tags r:id="rId23"/>
            </p:custDataLst>
          </p:nvPr>
        </p:nvSpPr>
        <p:spPr>
          <a:xfrm rot="20657024">
            <a:off x="6516208" y="2082479"/>
            <a:ext cx="473402" cy="27918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1" name="任意多边形 69"/>
          <p:cNvSpPr/>
          <p:nvPr userDrawn="1">
            <p:custDataLst>
              <p:tags r:id="rId24"/>
            </p:custDataLst>
          </p:nvPr>
        </p:nvSpPr>
        <p:spPr>
          <a:xfrm rot="20657024">
            <a:off x="5165962" y="2146094"/>
            <a:ext cx="779838" cy="42944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2" name="任意多边形 70"/>
          <p:cNvSpPr/>
          <p:nvPr userDrawn="1">
            <p:custDataLst>
              <p:tags r:id="rId25"/>
            </p:custDataLst>
          </p:nvPr>
        </p:nvSpPr>
        <p:spPr>
          <a:xfrm rot="20657024">
            <a:off x="6405119" y="1961678"/>
            <a:ext cx="586384" cy="299206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3" name="任意多边形 71"/>
          <p:cNvSpPr/>
          <p:nvPr userDrawn="1">
            <p:custDataLst>
              <p:tags r:id="rId26"/>
            </p:custDataLst>
          </p:nvPr>
        </p:nvSpPr>
        <p:spPr>
          <a:xfrm rot="20657024">
            <a:off x="6335327" y="1876830"/>
            <a:ext cx="571293" cy="27931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4" name="任意多边形 72"/>
          <p:cNvSpPr/>
          <p:nvPr userDrawn="1">
            <p:custDataLst>
              <p:tags r:id="rId27"/>
            </p:custDataLst>
          </p:nvPr>
        </p:nvSpPr>
        <p:spPr>
          <a:xfrm rot="20657024">
            <a:off x="6285436" y="1741353"/>
            <a:ext cx="444197" cy="231290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5" name="任意多边形 73"/>
          <p:cNvSpPr/>
          <p:nvPr userDrawn="1">
            <p:custDataLst>
              <p:tags r:id="rId28"/>
            </p:custDataLst>
          </p:nvPr>
        </p:nvSpPr>
        <p:spPr>
          <a:xfrm rot="20657024">
            <a:off x="5746655" y="2139332"/>
            <a:ext cx="214295" cy="81748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6" name="任意多边形 74"/>
          <p:cNvSpPr/>
          <p:nvPr userDrawn="1">
            <p:custDataLst>
              <p:tags r:id="rId29"/>
            </p:custDataLst>
          </p:nvPr>
        </p:nvSpPr>
        <p:spPr>
          <a:xfrm rot="20657024">
            <a:off x="5171706" y="2030362"/>
            <a:ext cx="548943" cy="28216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7" name="任意多边形 75"/>
          <p:cNvSpPr/>
          <p:nvPr userDrawn="1">
            <p:custDataLst>
              <p:tags r:id="rId30"/>
            </p:custDataLst>
          </p:nvPr>
        </p:nvSpPr>
        <p:spPr>
          <a:xfrm rot="20657024">
            <a:off x="6501953" y="2343645"/>
            <a:ext cx="555041" cy="267249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8" name="任意多边形 76"/>
          <p:cNvSpPr/>
          <p:nvPr userDrawn="1">
            <p:custDataLst>
              <p:tags r:id="rId31"/>
            </p:custDataLst>
          </p:nvPr>
        </p:nvSpPr>
        <p:spPr>
          <a:xfrm rot="20657024">
            <a:off x="6504197" y="2715027"/>
            <a:ext cx="180264" cy="11025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69" name="任意多边形 77"/>
          <p:cNvSpPr/>
          <p:nvPr userDrawn="1">
            <p:custDataLst>
              <p:tags r:id="rId32"/>
            </p:custDataLst>
          </p:nvPr>
        </p:nvSpPr>
        <p:spPr>
          <a:xfrm rot="20657024">
            <a:off x="6258379" y="1799100"/>
            <a:ext cx="206311" cy="14553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0" name="任意多边形 78"/>
          <p:cNvSpPr/>
          <p:nvPr userDrawn="1">
            <p:custDataLst>
              <p:tags r:id="rId33"/>
            </p:custDataLst>
          </p:nvPr>
        </p:nvSpPr>
        <p:spPr>
          <a:xfrm rot="20657024">
            <a:off x="5146835" y="1964928"/>
            <a:ext cx="433108" cy="226292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1" name="任意多边形 79"/>
          <p:cNvSpPr/>
          <p:nvPr userDrawn="1">
            <p:custDataLst>
              <p:tags r:id="rId34"/>
            </p:custDataLst>
          </p:nvPr>
        </p:nvSpPr>
        <p:spPr>
          <a:xfrm rot="20657024">
            <a:off x="5154149" y="2054204"/>
            <a:ext cx="739055" cy="402654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2" name="任意多边形 80"/>
          <p:cNvSpPr/>
          <p:nvPr userDrawn="1">
            <p:custDataLst>
              <p:tags r:id="rId35"/>
            </p:custDataLst>
          </p:nvPr>
        </p:nvSpPr>
        <p:spPr>
          <a:xfrm rot="20657024">
            <a:off x="5594376" y="2359662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sp>
        <p:nvSpPr>
          <p:cNvPr id="73" name="任意多边形 81"/>
          <p:cNvSpPr/>
          <p:nvPr userDrawn="1">
            <p:custDataLst>
              <p:tags r:id="rId36"/>
            </p:custDataLst>
          </p:nvPr>
        </p:nvSpPr>
        <p:spPr>
          <a:xfrm rot="20657024">
            <a:off x="5638598" y="2439316"/>
            <a:ext cx="111714" cy="68457"/>
          </a:xfrm>
          <a:custGeom>
            <a:avLst/>
            <a:gdLst>
              <a:gd name="connsiteX0" fmla="*/ 0 w 145605"/>
              <a:gd name="connsiteY0" fmla="*/ 221320 h 221320"/>
              <a:gd name="connsiteX1" fmla="*/ 66978 w 145605"/>
              <a:gd name="connsiteY1" fmla="*/ 107748 h 221320"/>
              <a:gd name="connsiteX2" fmla="*/ 145605 w 145605"/>
              <a:gd name="connsiteY2" fmla="*/ 0 h 2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05" h="221320">
                <a:moveTo>
                  <a:pt x="0" y="221320"/>
                </a:moveTo>
                <a:cubicBezTo>
                  <a:pt x="21355" y="182977"/>
                  <a:pt x="42711" y="144635"/>
                  <a:pt x="66978" y="107748"/>
                </a:cubicBezTo>
                <a:cubicBezTo>
                  <a:pt x="91245" y="70861"/>
                  <a:pt x="118425" y="35430"/>
                  <a:pt x="145605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/>
          </a:p>
        </p:txBody>
      </p:sp>
      <p:cxnSp>
        <p:nvCxnSpPr>
          <p:cNvPr id="74" name="直接连接符 73"/>
          <p:cNvCxnSpPr/>
          <p:nvPr userDrawn="1">
            <p:custDataLst>
              <p:tags r:id="rId37"/>
            </p:custDataLst>
          </p:nvPr>
        </p:nvCxnSpPr>
        <p:spPr>
          <a:xfrm flipV="1">
            <a:off x="2529958" y="4422481"/>
            <a:ext cx="7183967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任意多边形 118"/>
          <p:cNvSpPr/>
          <p:nvPr userDrawn="1">
            <p:custDataLst>
              <p:tags r:id="rId38"/>
            </p:custDataLst>
          </p:nvPr>
        </p:nvSpPr>
        <p:spPr>
          <a:xfrm flipH="1" flipV="1">
            <a:off x="2437843" y="2335620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bg1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76" name="任意多边形 119"/>
          <p:cNvSpPr/>
          <p:nvPr userDrawn="1">
            <p:custDataLst>
              <p:tags r:id="rId39"/>
            </p:custDataLst>
          </p:nvPr>
        </p:nvSpPr>
        <p:spPr>
          <a:xfrm flipH="1">
            <a:off x="10194532" y="4147674"/>
            <a:ext cx="256035" cy="38833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solidFill>
            <a:schemeClr val="accent2"/>
          </a:solidFill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  <p:sp>
        <p:nvSpPr>
          <p:cNvPr id="77" name="任意多边形 120"/>
          <p:cNvSpPr/>
          <p:nvPr userDrawn="1">
            <p:custDataLst>
              <p:tags r:id="rId40"/>
            </p:custDataLst>
          </p:nvPr>
        </p:nvSpPr>
        <p:spPr>
          <a:xfrm flipH="1" flipV="1">
            <a:off x="8742116" y="1056792"/>
            <a:ext cx="386712" cy="502363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rgbClr val="9E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0347 0.00092 L 0.59826 0.00247" pathEditMode="relative" ptsTypes="AA">
                                      <p:cBhvr>
                                        <p:cTn id="1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9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0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1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12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13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14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15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16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pic>
        <p:nvPicPr>
          <p:cNvPr id="6" name="图片 5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4"/>
            </p:custDataLst>
          </p:nvPr>
        </p:nvGrpSpPr>
        <p:grpSpPr>
          <a:xfrm>
            <a:off x="11097895" y="37782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 userDrawn="1">
            <p:custDataLst>
              <p:tags r:id="rId11"/>
            </p:custDataLst>
          </p:nvPr>
        </p:nvGrpSpPr>
        <p:grpSpPr>
          <a:xfrm>
            <a:off x="314960" y="5668645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2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3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5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6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17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8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9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0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1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2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3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4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07476" flipH="1">
            <a:off x="11174069" y="831702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34"/>
          <p:cNvSpPr>
            <a:spLocks noEditPoints="1"/>
          </p:cNvSpPr>
          <p:nvPr userDrawn="1">
            <p:custDataLst>
              <p:tags r:id="rId12"/>
            </p:custDataLst>
          </p:nvPr>
        </p:nvSpPr>
        <p:spPr bwMode="auto">
          <a:xfrm flipH="1">
            <a:off x="10929353" y="433806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13"/>
            </p:custDataLst>
          </p:nvPr>
        </p:nvGrpSpPr>
        <p:grpSpPr>
          <a:xfrm>
            <a:off x="113665" y="578167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14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15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16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17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18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9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4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5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7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8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9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0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11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12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13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14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15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16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10" name="矩形 9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2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23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24"/>
            </p:custDataLst>
          </p:nvPr>
        </p:nvGrpSpPr>
        <p:grpSpPr>
          <a:xfrm>
            <a:off x="113665" y="10858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2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2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2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2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2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3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92524">
            <a:off x="435584" y="38910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12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3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4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6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7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18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19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20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1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2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3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4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5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4"/>
            </p:custDataLst>
          </p:nvPr>
        </p:nvGrpSpPr>
        <p:grpSpPr>
          <a:xfrm>
            <a:off x="392430" y="362585"/>
            <a:ext cx="724535" cy="1000760"/>
            <a:chOff x="1413107" y="1041560"/>
            <a:chExt cx="3428652" cy="4730919"/>
          </a:xfrm>
          <a:noFill/>
        </p:grpSpPr>
        <p:sp>
          <p:nvSpPr>
            <p:cNvPr id="13" name="任意多边形 51"/>
            <p:cNvSpPr/>
            <p:nvPr>
              <p:custDataLst>
                <p:tags r:id="rId5"/>
              </p:custDataLst>
            </p:nvPr>
          </p:nvSpPr>
          <p:spPr>
            <a:xfrm>
              <a:off x="1413107" y="1041560"/>
              <a:ext cx="3428652" cy="3178746"/>
            </a:xfrm>
            <a:custGeom>
              <a:avLst/>
              <a:gdLst>
                <a:gd name="connsiteX0" fmla="*/ 1699290 w 3469620"/>
                <a:gd name="connsiteY0" fmla="*/ 63 h 3177017"/>
                <a:gd name="connsiteX1" fmla="*/ 3469474 w 3469620"/>
                <a:gd name="connsiteY1" fmla="*/ 1852310 h 3177017"/>
                <a:gd name="connsiteX2" fmla="*/ 2601967 w 3469620"/>
                <a:gd name="connsiteY2" fmla="*/ 3165294 h 3177017"/>
                <a:gd name="connsiteX3" fmla="*/ 1124859 w 3469620"/>
                <a:gd name="connsiteY3" fmla="*/ 3177017 h 3177017"/>
                <a:gd name="connsiteX4" fmla="*/ 11167 w 3469620"/>
                <a:gd name="connsiteY4" fmla="*/ 1899201 h 3177017"/>
                <a:gd name="connsiteX5" fmla="*/ 1699290 w 3469620"/>
                <a:gd name="connsiteY5" fmla="*/ 63 h 3177017"/>
                <a:gd name="connsiteX0-1" fmla="*/ 1699290 w 3469620"/>
                <a:gd name="connsiteY0-2" fmla="*/ 63 h 3177017"/>
                <a:gd name="connsiteX1-3" fmla="*/ 3469474 w 3469620"/>
                <a:gd name="connsiteY1-4" fmla="*/ 1852310 h 3177017"/>
                <a:gd name="connsiteX2-5" fmla="*/ 2601967 w 3469620"/>
                <a:gd name="connsiteY2-6" fmla="*/ 3165294 h 3177017"/>
                <a:gd name="connsiteX3-7" fmla="*/ 1124859 w 3469620"/>
                <a:gd name="connsiteY3-8" fmla="*/ 3177017 h 3177017"/>
                <a:gd name="connsiteX4-9" fmla="*/ 11167 w 3469620"/>
                <a:gd name="connsiteY4-10" fmla="*/ 1899201 h 3177017"/>
                <a:gd name="connsiteX5-11" fmla="*/ 1699290 w 3469620"/>
                <a:gd name="connsiteY5-12" fmla="*/ 63 h 3177017"/>
                <a:gd name="connsiteX0-13" fmla="*/ 1699290 w 3469620"/>
                <a:gd name="connsiteY0-14" fmla="*/ 63 h 3177017"/>
                <a:gd name="connsiteX1-15" fmla="*/ 3469474 w 3469620"/>
                <a:gd name="connsiteY1-16" fmla="*/ 1852310 h 3177017"/>
                <a:gd name="connsiteX2-17" fmla="*/ 2601967 w 3469620"/>
                <a:gd name="connsiteY2-18" fmla="*/ 3165294 h 3177017"/>
                <a:gd name="connsiteX3-19" fmla="*/ 1124859 w 3469620"/>
                <a:gd name="connsiteY3-20" fmla="*/ 3177017 h 3177017"/>
                <a:gd name="connsiteX4-21" fmla="*/ 11167 w 3469620"/>
                <a:gd name="connsiteY4-22" fmla="*/ 1899201 h 3177017"/>
                <a:gd name="connsiteX5-23" fmla="*/ 1699290 w 3469620"/>
                <a:gd name="connsiteY5-24" fmla="*/ 63 h 3177017"/>
                <a:gd name="connsiteX0-25" fmla="*/ 1699290 w 3469620"/>
                <a:gd name="connsiteY0-26" fmla="*/ 63 h 3177017"/>
                <a:gd name="connsiteX1-27" fmla="*/ 3469474 w 3469620"/>
                <a:gd name="connsiteY1-28" fmla="*/ 1852310 h 3177017"/>
                <a:gd name="connsiteX2-29" fmla="*/ 2601967 w 3469620"/>
                <a:gd name="connsiteY2-30" fmla="*/ 3165294 h 3177017"/>
                <a:gd name="connsiteX3-31" fmla="*/ 1124859 w 3469620"/>
                <a:gd name="connsiteY3-32" fmla="*/ 3177017 h 3177017"/>
                <a:gd name="connsiteX4-33" fmla="*/ 11167 w 3469620"/>
                <a:gd name="connsiteY4-34" fmla="*/ 1899201 h 3177017"/>
                <a:gd name="connsiteX5-35" fmla="*/ 1699290 w 3469620"/>
                <a:gd name="connsiteY5-36" fmla="*/ 63 h 3177017"/>
                <a:gd name="connsiteX0-37" fmla="*/ 1699290 w 3469620"/>
                <a:gd name="connsiteY0-38" fmla="*/ 63 h 3177017"/>
                <a:gd name="connsiteX1-39" fmla="*/ 3469474 w 3469620"/>
                <a:gd name="connsiteY1-40" fmla="*/ 1852310 h 3177017"/>
                <a:gd name="connsiteX2-41" fmla="*/ 2601967 w 3469620"/>
                <a:gd name="connsiteY2-42" fmla="*/ 3165294 h 3177017"/>
                <a:gd name="connsiteX3-43" fmla="*/ 1124859 w 3469620"/>
                <a:gd name="connsiteY3-44" fmla="*/ 3177017 h 3177017"/>
                <a:gd name="connsiteX4-45" fmla="*/ 11167 w 3469620"/>
                <a:gd name="connsiteY4-46" fmla="*/ 1899201 h 3177017"/>
                <a:gd name="connsiteX5-47" fmla="*/ 1699290 w 3469620"/>
                <a:gd name="connsiteY5-48" fmla="*/ 63 h 3177017"/>
                <a:gd name="connsiteX0-49" fmla="*/ 1694323 w 3464653"/>
                <a:gd name="connsiteY0-50" fmla="*/ 63 h 3177017"/>
                <a:gd name="connsiteX1-51" fmla="*/ 3464507 w 3464653"/>
                <a:gd name="connsiteY1-52" fmla="*/ 1852310 h 3177017"/>
                <a:gd name="connsiteX2-53" fmla="*/ 2597000 w 3464653"/>
                <a:gd name="connsiteY2-54" fmla="*/ 3165294 h 3177017"/>
                <a:gd name="connsiteX3-55" fmla="*/ 1119892 w 3464653"/>
                <a:gd name="connsiteY3-56" fmla="*/ 3177017 h 3177017"/>
                <a:gd name="connsiteX4-57" fmla="*/ 6200 w 3464653"/>
                <a:gd name="connsiteY4-58" fmla="*/ 1899201 h 3177017"/>
                <a:gd name="connsiteX5-59" fmla="*/ 1694323 w 3464653"/>
                <a:gd name="connsiteY5-60" fmla="*/ 63 h 3177017"/>
                <a:gd name="connsiteX0-61" fmla="*/ 1693073 w 3428206"/>
                <a:gd name="connsiteY0-62" fmla="*/ 628 h 3177582"/>
                <a:gd name="connsiteX1-63" fmla="*/ 3428088 w 3428206"/>
                <a:gd name="connsiteY1-64" fmla="*/ 1759090 h 3177582"/>
                <a:gd name="connsiteX2-65" fmla="*/ 2595750 w 3428206"/>
                <a:gd name="connsiteY2-66" fmla="*/ 3165859 h 3177582"/>
                <a:gd name="connsiteX3-67" fmla="*/ 1118642 w 3428206"/>
                <a:gd name="connsiteY3-68" fmla="*/ 3177582 h 3177582"/>
                <a:gd name="connsiteX4-69" fmla="*/ 4950 w 3428206"/>
                <a:gd name="connsiteY4-70" fmla="*/ 1899766 h 3177582"/>
                <a:gd name="connsiteX5-71" fmla="*/ 1693073 w 3428206"/>
                <a:gd name="connsiteY5-72" fmla="*/ 628 h 3177582"/>
                <a:gd name="connsiteX0-73" fmla="*/ 1694500 w 3429671"/>
                <a:gd name="connsiteY0-74" fmla="*/ 117 h 3177071"/>
                <a:gd name="connsiteX1-75" fmla="*/ 3429515 w 3429671"/>
                <a:gd name="connsiteY1-76" fmla="*/ 1758579 h 3177071"/>
                <a:gd name="connsiteX2-77" fmla="*/ 2597177 w 3429671"/>
                <a:gd name="connsiteY2-78" fmla="*/ 3165348 h 3177071"/>
                <a:gd name="connsiteX3-79" fmla="*/ 1120069 w 3429671"/>
                <a:gd name="connsiteY3-80" fmla="*/ 3177071 h 3177071"/>
                <a:gd name="connsiteX4-81" fmla="*/ 6377 w 3429671"/>
                <a:gd name="connsiteY4-82" fmla="*/ 1899255 h 3177071"/>
                <a:gd name="connsiteX5-83" fmla="*/ 1694500 w 3429671"/>
                <a:gd name="connsiteY5-84" fmla="*/ 117 h 3177071"/>
                <a:gd name="connsiteX0-85" fmla="*/ 1694806 w 3429986"/>
                <a:gd name="connsiteY0-86" fmla="*/ 162 h 3177116"/>
                <a:gd name="connsiteX1-87" fmla="*/ 3429821 w 3429986"/>
                <a:gd name="connsiteY1-88" fmla="*/ 1758624 h 3177116"/>
                <a:gd name="connsiteX2-89" fmla="*/ 2597483 w 3429986"/>
                <a:gd name="connsiteY2-90" fmla="*/ 3165393 h 3177116"/>
                <a:gd name="connsiteX3-91" fmla="*/ 1120375 w 3429986"/>
                <a:gd name="connsiteY3-92" fmla="*/ 3177116 h 3177116"/>
                <a:gd name="connsiteX4-93" fmla="*/ 6683 w 3429986"/>
                <a:gd name="connsiteY4-94" fmla="*/ 1899300 h 3177116"/>
                <a:gd name="connsiteX5-95" fmla="*/ 1694806 w 3429986"/>
                <a:gd name="connsiteY5-96" fmla="*/ 162 h 3177116"/>
                <a:gd name="connsiteX0-97" fmla="*/ 1693073 w 3428206"/>
                <a:gd name="connsiteY0-98" fmla="*/ 3527 h 3180481"/>
                <a:gd name="connsiteX1-99" fmla="*/ 3428088 w 3428206"/>
                <a:gd name="connsiteY1-100" fmla="*/ 1597866 h 3180481"/>
                <a:gd name="connsiteX2-101" fmla="*/ 2595750 w 3428206"/>
                <a:gd name="connsiteY2-102" fmla="*/ 3168758 h 3180481"/>
                <a:gd name="connsiteX3-103" fmla="*/ 1118642 w 3428206"/>
                <a:gd name="connsiteY3-104" fmla="*/ 3180481 h 3180481"/>
                <a:gd name="connsiteX4-105" fmla="*/ 4950 w 3428206"/>
                <a:gd name="connsiteY4-106" fmla="*/ 1902665 h 3180481"/>
                <a:gd name="connsiteX5-107" fmla="*/ 1693073 w 3428206"/>
                <a:gd name="connsiteY5-108" fmla="*/ 3527 h 3180481"/>
                <a:gd name="connsiteX0-109" fmla="*/ 1693073 w 3428206"/>
                <a:gd name="connsiteY0-110" fmla="*/ 835 h 3177789"/>
                <a:gd name="connsiteX1-111" fmla="*/ 3428088 w 3428206"/>
                <a:gd name="connsiteY1-112" fmla="*/ 1595174 h 3177789"/>
                <a:gd name="connsiteX2-113" fmla="*/ 2595750 w 3428206"/>
                <a:gd name="connsiteY2-114" fmla="*/ 3166066 h 3177789"/>
                <a:gd name="connsiteX3-115" fmla="*/ 1118642 w 3428206"/>
                <a:gd name="connsiteY3-116" fmla="*/ 3177789 h 3177789"/>
                <a:gd name="connsiteX4-117" fmla="*/ 4950 w 3428206"/>
                <a:gd name="connsiteY4-118" fmla="*/ 1735850 h 3177789"/>
                <a:gd name="connsiteX5-119" fmla="*/ 1693073 w 3428206"/>
                <a:gd name="connsiteY5-120" fmla="*/ 835 h 3177789"/>
                <a:gd name="connsiteX0-121" fmla="*/ 1693508 w 3428652"/>
                <a:gd name="connsiteY0-122" fmla="*/ 1792 h 3178746"/>
                <a:gd name="connsiteX1-123" fmla="*/ 3428523 w 3428652"/>
                <a:gd name="connsiteY1-124" fmla="*/ 1596131 h 3178746"/>
                <a:gd name="connsiteX2-125" fmla="*/ 2596185 w 3428652"/>
                <a:gd name="connsiteY2-126" fmla="*/ 3167023 h 3178746"/>
                <a:gd name="connsiteX3-127" fmla="*/ 1119077 w 3428652"/>
                <a:gd name="connsiteY3-128" fmla="*/ 3178746 h 3178746"/>
                <a:gd name="connsiteX4-129" fmla="*/ 5385 w 3428652"/>
                <a:gd name="connsiteY4-130" fmla="*/ 1736807 h 3178746"/>
                <a:gd name="connsiteX5-131" fmla="*/ 1693508 w 3428652"/>
                <a:gd name="connsiteY5-132" fmla="*/ 1792 h 31787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428652" h="3178746">
                  <a:moveTo>
                    <a:pt x="1693508" y="1792"/>
                  </a:moveTo>
                  <a:cubicBezTo>
                    <a:pt x="2369539" y="-33378"/>
                    <a:pt x="3442200" y="447270"/>
                    <a:pt x="3428523" y="1596131"/>
                  </a:cubicBezTo>
                  <a:cubicBezTo>
                    <a:pt x="3414846" y="2744992"/>
                    <a:pt x="2998678" y="2995084"/>
                    <a:pt x="2596185" y="3167023"/>
                  </a:cubicBezTo>
                  <a:lnTo>
                    <a:pt x="1119077" y="3178746"/>
                  </a:lnTo>
                  <a:cubicBezTo>
                    <a:pt x="587630" y="3000947"/>
                    <a:pt x="97216" y="2770392"/>
                    <a:pt x="5385" y="1736807"/>
                  </a:cubicBezTo>
                  <a:cubicBezTo>
                    <a:pt x="-86446" y="703222"/>
                    <a:pt x="1017477" y="36962"/>
                    <a:pt x="1693508" y="1792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4" name="椭圆 31"/>
            <p:cNvSpPr/>
            <p:nvPr>
              <p:custDataLst>
                <p:tags r:id="rId6"/>
              </p:custDataLst>
            </p:nvPr>
          </p:nvSpPr>
          <p:spPr>
            <a:xfrm>
              <a:off x="2484881" y="4853354"/>
              <a:ext cx="1450294" cy="91912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53628 w 695352"/>
                <a:gd name="connsiteY0-478" fmla="*/ 44808 h 508463"/>
                <a:gd name="connsiteX1-479" fmla="*/ 631204 w 695352"/>
                <a:gd name="connsiteY1-480" fmla="*/ 12286 h 508463"/>
                <a:gd name="connsiteX2-481" fmla="*/ 656856 w 695352"/>
                <a:gd name="connsiteY2-482" fmla="*/ 458623 h 508463"/>
                <a:gd name="connsiteX3-483" fmla="*/ 49985 w 695352"/>
                <a:gd name="connsiteY3-484" fmla="*/ 446218 h 508463"/>
                <a:gd name="connsiteX4-485" fmla="*/ 53628 w 695352"/>
                <a:gd name="connsiteY4-486" fmla="*/ 44808 h 508463"/>
                <a:gd name="connsiteX0-487" fmla="*/ 27233 w 668957"/>
                <a:gd name="connsiteY0-488" fmla="*/ 33309 h 496964"/>
                <a:gd name="connsiteX1-489" fmla="*/ 604809 w 668957"/>
                <a:gd name="connsiteY1-490" fmla="*/ 787 h 496964"/>
                <a:gd name="connsiteX2-491" fmla="*/ 630461 w 668957"/>
                <a:gd name="connsiteY2-492" fmla="*/ 447124 h 496964"/>
                <a:gd name="connsiteX3-493" fmla="*/ 23590 w 668957"/>
                <a:gd name="connsiteY3-494" fmla="*/ 434719 h 496964"/>
                <a:gd name="connsiteX4-495" fmla="*/ 27233 w 668957"/>
                <a:gd name="connsiteY4-496" fmla="*/ 33309 h 496964"/>
                <a:gd name="connsiteX0-497" fmla="*/ 56383 w 708074"/>
                <a:gd name="connsiteY0-498" fmla="*/ 44807 h 508462"/>
                <a:gd name="connsiteX1-499" fmla="*/ 672500 w 708074"/>
                <a:gd name="connsiteY1-500" fmla="*/ 12285 h 508462"/>
                <a:gd name="connsiteX2-501" fmla="*/ 659611 w 708074"/>
                <a:gd name="connsiteY2-502" fmla="*/ 458622 h 508462"/>
                <a:gd name="connsiteX3-503" fmla="*/ 52740 w 708074"/>
                <a:gd name="connsiteY3-504" fmla="*/ 446217 h 508462"/>
                <a:gd name="connsiteX4-505" fmla="*/ 56383 w 708074"/>
                <a:gd name="connsiteY4-506" fmla="*/ 44807 h 508462"/>
                <a:gd name="connsiteX0-507" fmla="*/ 29466 w 681157"/>
                <a:gd name="connsiteY0-508" fmla="*/ 33309 h 496964"/>
                <a:gd name="connsiteX1-509" fmla="*/ 645583 w 681157"/>
                <a:gd name="connsiteY1-510" fmla="*/ 787 h 496964"/>
                <a:gd name="connsiteX2-511" fmla="*/ 632694 w 681157"/>
                <a:gd name="connsiteY2-512" fmla="*/ 447124 h 496964"/>
                <a:gd name="connsiteX3-513" fmla="*/ 25823 w 681157"/>
                <a:gd name="connsiteY3-514" fmla="*/ 434719 h 496964"/>
                <a:gd name="connsiteX4-515" fmla="*/ 29466 w 681157"/>
                <a:gd name="connsiteY4-516" fmla="*/ 33309 h 4969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1157" h="496964">
                  <a:moveTo>
                    <a:pt x="29466" y="33309"/>
                  </a:moveTo>
                  <a:cubicBezTo>
                    <a:pt x="66687" y="6579"/>
                    <a:pt x="638715" y="-2974"/>
                    <a:pt x="645583" y="787"/>
                  </a:cubicBezTo>
                  <a:cubicBezTo>
                    <a:pt x="652451" y="4548"/>
                    <a:pt x="729564" y="374802"/>
                    <a:pt x="632694" y="447124"/>
                  </a:cubicBezTo>
                  <a:cubicBezTo>
                    <a:pt x="535824" y="519446"/>
                    <a:pt x="62180" y="511123"/>
                    <a:pt x="25823" y="434719"/>
                  </a:cubicBezTo>
                  <a:cubicBezTo>
                    <a:pt x="-10534" y="358315"/>
                    <a:pt x="-7755" y="60039"/>
                    <a:pt x="29466" y="33309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3"/>
            <p:cNvSpPr/>
            <p:nvPr>
              <p:custDataLst>
                <p:tags r:id="rId7"/>
              </p:custDataLst>
            </p:nvPr>
          </p:nvSpPr>
          <p:spPr>
            <a:xfrm>
              <a:off x="2602523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54"/>
            <p:cNvSpPr/>
            <p:nvPr>
              <p:custDataLst>
                <p:tags r:id="rId8"/>
              </p:custDataLst>
            </p:nvPr>
          </p:nvSpPr>
          <p:spPr>
            <a:xfrm>
              <a:off x="3126802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55"/>
            <p:cNvSpPr/>
            <p:nvPr>
              <p:custDataLst>
                <p:tags r:id="rId9"/>
              </p:custDataLst>
            </p:nvPr>
          </p:nvSpPr>
          <p:spPr>
            <a:xfrm>
              <a:off x="3804960" y="4220308"/>
              <a:ext cx="11723" cy="633046"/>
            </a:xfrm>
            <a:custGeom>
              <a:avLst/>
              <a:gdLst>
                <a:gd name="connsiteX0" fmla="*/ 0 w 11723"/>
                <a:gd name="connsiteY0" fmla="*/ 633046 h 633046"/>
                <a:gd name="connsiteX1" fmla="*/ 11723 w 11723"/>
                <a:gd name="connsiteY1" fmla="*/ 246184 h 633046"/>
                <a:gd name="connsiteX2" fmla="*/ 0 w 11723"/>
                <a:gd name="connsiteY2" fmla="*/ 0 h 6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3" h="633046">
                  <a:moveTo>
                    <a:pt x="0" y="633046"/>
                  </a:moveTo>
                  <a:cubicBezTo>
                    <a:pt x="5861" y="492369"/>
                    <a:pt x="11723" y="351692"/>
                    <a:pt x="11723" y="246184"/>
                  </a:cubicBezTo>
                  <a:cubicBezTo>
                    <a:pt x="11723" y="140676"/>
                    <a:pt x="5861" y="70338"/>
                    <a:pt x="0" y="0"/>
                  </a:cubicBezTo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  <p:sp>
          <p:nvSpPr>
            <p:cNvPr id="18" name="椭圆 31"/>
            <p:cNvSpPr/>
            <p:nvPr>
              <p:custDataLst>
                <p:tags r:id="rId10"/>
              </p:custDataLst>
            </p:nvPr>
          </p:nvSpPr>
          <p:spPr>
            <a:xfrm>
              <a:off x="2484881" y="4757644"/>
              <a:ext cx="1440000" cy="1914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60438"/>
                <a:gd name="connsiteY0-334" fmla="*/ 64927 h 653852"/>
                <a:gd name="connsiteX1-335" fmla="*/ 410712 w 660438"/>
                <a:gd name="connsiteY1-336" fmla="*/ 15051 h 653852"/>
                <a:gd name="connsiteX2-337" fmla="*/ 659670 w 660438"/>
                <a:gd name="connsiteY2-338" fmla="*/ 337329 h 653852"/>
                <a:gd name="connsiteX3-339" fmla="*/ 331423 w 660438"/>
                <a:gd name="connsiteY3-340" fmla="*/ 653852 h 653852"/>
                <a:gd name="connsiteX4-341" fmla="*/ 3176 w 660438"/>
                <a:gd name="connsiteY4-342" fmla="*/ 337329 h 653852"/>
                <a:gd name="connsiteX5-343" fmla="*/ 62645 w 660438"/>
                <a:gd name="connsiteY5-344" fmla="*/ 134413 h 653852"/>
                <a:gd name="connsiteX6-345" fmla="*/ 128078 w 660438"/>
                <a:gd name="connsiteY6-346" fmla="*/ 64927 h 653852"/>
                <a:gd name="connsiteX0-347" fmla="*/ 252136 w 660153"/>
                <a:gd name="connsiteY0-348" fmla="*/ 22792 h 698557"/>
                <a:gd name="connsiteX1-349" fmla="*/ 410712 w 660153"/>
                <a:gd name="connsiteY1-350" fmla="*/ 59756 h 698557"/>
                <a:gd name="connsiteX2-351" fmla="*/ 659670 w 660153"/>
                <a:gd name="connsiteY2-352" fmla="*/ 382034 h 698557"/>
                <a:gd name="connsiteX3-353" fmla="*/ 331423 w 660153"/>
                <a:gd name="connsiteY3-354" fmla="*/ 698557 h 698557"/>
                <a:gd name="connsiteX4-355" fmla="*/ 3176 w 660153"/>
                <a:gd name="connsiteY4-356" fmla="*/ 382034 h 698557"/>
                <a:gd name="connsiteX5-357" fmla="*/ 62645 w 660153"/>
                <a:gd name="connsiteY5-358" fmla="*/ 179118 h 698557"/>
                <a:gd name="connsiteX6-359" fmla="*/ 252136 w 660153"/>
                <a:gd name="connsiteY6-360" fmla="*/ 22792 h 698557"/>
                <a:gd name="connsiteX0-361" fmla="*/ 62645 w 660153"/>
                <a:gd name="connsiteY0-362" fmla="*/ 119362 h 638801"/>
                <a:gd name="connsiteX1-363" fmla="*/ 410712 w 660153"/>
                <a:gd name="connsiteY1-364" fmla="*/ 0 h 638801"/>
                <a:gd name="connsiteX2-365" fmla="*/ 659670 w 660153"/>
                <a:gd name="connsiteY2-366" fmla="*/ 322278 h 638801"/>
                <a:gd name="connsiteX3-367" fmla="*/ 331423 w 660153"/>
                <a:gd name="connsiteY3-368" fmla="*/ 638801 h 638801"/>
                <a:gd name="connsiteX4-369" fmla="*/ 3176 w 660153"/>
                <a:gd name="connsiteY4-370" fmla="*/ 322278 h 638801"/>
                <a:gd name="connsiteX5-371" fmla="*/ 62645 w 660153"/>
                <a:gd name="connsiteY5-372" fmla="*/ 119362 h 638801"/>
                <a:gd name="connsiteX0-373" fmla="*/ 62645 w 684431"/>
                <a:gd name="connsiteY0-374" fmla="*/ 57333 h 576772"/>
                <a:gd name="connsiteX1-375" fmla="*/ 615409 w 684431"/>
                <a:gd name="connsiteY1-376" fmla="*/ 0 h 576772"/>
                <a:gd name="connsiteX2-377" fmla="*/ 659670 w 684431"/>
                <a:gd name="connsiteY2-378" fmla="*/ 260249 h 576772"/>
                <a:gd name="connsiteX3-379" fmla="*/ 331423 w 684431"/>
                <a:gd name="connsiteY3-380" fmla="*/ 576772 h 576772"/>
                <a:gd name="connsiteX4-381" fmla="*/ 3176 w 684431"/>
                <a:gd name="connsiteY4-382" fmla="*/ 260249 h 576772"/>
                <a:gd name="connsiteX5-383" fmla="*/ 62645 w 684431"/>
                <a:gd name="connsiteY5-384" fmla="*/ 57333 h 576772"/>
                <a:gd name="connsiteX0-385" fmla="*/ 62645 w 697568"/>
                <a:gd name="connsiteY0-386" fmla="*/ 80203 h 611576"/>
                <a:gd name="connsiteX1-387" fmla="*/ 615409 w 697568"/>
                <a:gd name="connsiteY1-388" fmla="*/ 22870 h 611576"/>
                <a:gd name="connsiteX2-389" fmla="*/ 665873 w 697568"/>
                <a:gd name="connsiteY2-390" fmla="*/ 494018 h 611576"/>
                <a:gd name="connsiteX3-391" fmla="*/ 331423 w 697568"/>
                <a:gd name="connsiteY3-392" fmla="*/ 599642 h 611576"/>
                <a:gd name="connsiteX4-393" fmla="*/ 3176 w 697568"/>
                <a:gd name="connsiteY4-394" fmla="*/ 283119 h 611576"/>
                <a:gd name="connsiteX5-395" fmla="*/ 62645 w 697568"/>
                <a:gd name="connsiteY5-396" fmla="*/ 80203 h 611576"/>
                <a:gd name="connsiteX0-397" fmla="*/ 62645 w 721268"/>
                <a:gd name="connsiteY0-398" fmla="*/ 80203 h 500519"/>
                <a:gd name="connsiteX1-399" fmla="*/ 615409 w 721268"/>
                <a:gd name="connsiteY1-400" fmla="*/ 22870 h 500519"/>
                <a:gd name="connsiteX2-401" fmla="*/ 665873 w 721268"/>
                <a:gd name="connsiteY2-402" fmla="*/ 494018 h 500519"/>
                <a:gd name="connsiteX3-403" fmla="*/ 3176 w 721268"/>
                <a:gd name="connsiteY3-404" fmla="*/ 283119 h 500519"/>
                <a:gd name="connsiteX4-405" fmla="*/ 62645 w 721268"/>
                <a:gd name="connsiteY4-406" fmla="*/ 80203 h 500519"/>
                <a:gd name="connsiteX0-407" fmla="*/ 26672 w 681225"/>
                <a:gd name="connsiteY0-408" fmla="*/ 80203 h 543014"/>
                <a:gd name="connsiteX1-409" fmla="*/ 579436 w 681225"/>
                <a:gd name="connsiteY1-410" fmla="*/ 22870 h 543014"/>
                <a:gd name="connsiteX2-411" fmla="*/ 629900 w 681225"/>
                <a:gd name="connsiteY2-412" fmla="*/ 494018 h 543014"/>
                <a:gd name="connsiteX3-413" fmla="*/ 23029 w 681225"/>
                <a:gd name="connsiteY3-414" fmla="*/ 481613 h 543014"/>
                <a:gd name="connsiteX4-415" fmla="*/ 26672 w 681225"/>
                <a:gd name="connsiteY4-416" fmla="*/ 80203 h 543014"/>
                <a:gd name="connsiteX0-417" fmla="*/ 26672 w 681225"/>
                <a:gd name="connsiteY0-418" fmla="*/ 89749 h 552560"/>
                <a:gd name="connsiteX1-419" fmla="*/ 579436 w 681225"/>
                <a:gd name="connsiteY1-420" fmla="*/ 32416 h 552560"/>
                <a:gd name="connsiteX2-421" fmla="*/ 629900 w 681225"/>
                <a:gd name="connsiteY2-422" fmla="*/ 503564 h 552560"/>
                <a:gd name="connsiteX3-423" fmla="*/ 23029 w 681225"/>
                <a:gd name="connsiteY3-424" fmla="*/ 491159 h 552560"/>
                <a:gd name="connsiteX4-425" fmla="*/ 26672 w 681225"/>
                <a:gd name="connsiteY4-426" fmla="*/ 89749 h 552560"/>
                <a:gd name="connsiteX0-427" fmla="*/ 29374 w 683927"/>
                <a:gd name="connsiteY0-428" fmla="*/ 94156 h 556967"/>
                <a:gd name="connsiteX1-429" fmla="*/ 582138 w 683927"/>
                <a:gd name="connsiteY1-430" fmla="*/ 36823 h 556967"/>
                <a:gd name="connsiteX2-431" fmla="*/ 632602 w 683927"/>
                <a:gd name="connsiteY2-432" fmla="*/ 507971 h 556967"/>
                <a:gd name="connsiteX3-433" fmla="*/ 25731 w 683927"/>
                <a:gd name="connsiteY3-434" fmla="*/ 495566 h 556967"/>
                <a:gd name="connsiteX4-435" fmla="*/ 29374 w 683927"/>
                <a:gd name="connsiteY4-436" fmla="*/ 94156 h 556967"/>
                <a:gd name="connsiteX0-437" fmla="*/ 46803 w 712301"/>
                <a:gd name="connsiteY0-438" fmla="*/ 71704 h 532822"/>
                <a:gd name="connsiteX1-439" fmla="*/ 624379 w 712301"/>
                <a:gd name="connsiteY1-440" fmla="*/ 39182 h 532822"/>
                <a:gd name="connsiteX2-441" fmla="*/ 650031 w 712301"/>
                <a:gd name="connsiteY2-442" fmla="*/ 485519 h 532822"/>
                <a:gd name="connsiteX3-443" fmla="*/ 43160 w 712301"/>
                <a:gd name="connsiteY3-444" fmla="*/ 473114 h 532822"/>
                <a:gd name="connsiteX4-445" fmla="*/ 46803 w 712301"/>
                <a:gd name="connsiteY4-446" fmla="*/ 71704 h 532822"/>
                <a:gd name="connsiteX0-447" fmla="*/ 46803 w 697972"/>
                <a:gd name="connsiteY0-448" fmla="*/ 58429 h 519547"/>
                <a:gd name="connsiteX1-449" fmla="*/ 624379 w 697972"/>
                <a:gd name="connsiteY1-450" fmla="*/ 25907 h 519547"/>
                <a:gd name="connsiteX2-451" fmla="*/ 650031 w 697972"/>
                <a:gd name="connsiteY2-452" fmla="*/ 472244 h 519547"/>
                <a:gd name="connsiteX3-453" fmla="*/ 43160 w 697972"/>
                <a:gd name="connsiteY3-454" fmla="*/ 459839 h 519547"/>
                <a:gd name="connsiteX4-455" fmla="*/ 46803 w 697972"/>
                <a:gd name="connsiteY4-456" fmla="*/ 58429 h 519547"/>
                <a:gd name="connsiteX0-457" fmla="*/ 46803 w 697972"/>
                <a:gd name="connsiteY0-458" fmla="*/ 58429 h 538344"/>
                <a:gd name="connsiteX1-459" fmla="*/ 624379 w 697972"/>
                <a:gd name="connsiteY1-460" fmla="*/ 25907 h 538344"/>
                <a:gd name="connsiteX2-461" fmla="*/ 650031 w 697972"/>
                <a:gd name="connsiteY2-462" fmla="*/ 472244 h 538344"/>
                <a:gd name="connsiteX3-463" fmla="*/ 43160 w 697972"/>
                <a:gd name="connsiteY3-464" fmla="*/ 459839 h 538344"/>
                <a:gd name="connsiteX4-465" fmla="*/ 46803 w 697972"/>
                <a:gd name="connsiteY4-466" fmla="*/ 58429 h 538344"/>
                <a:gd name="connsiteX0-467" fmla="*/ 53628 w 704797"/>
                <a:gd name="connsiteY0-468" fmla="*/ 58429 h 522084"/>
                <a:gd name="connsiteX1-469" fmla="*/ 631204 w 704797"/>
                <a:gd name="connsiteY1-470" fmla="*/ 25907 h 522084"/>
                <a:gd name="connsiteX2-471" fmla="*/ 656856 w 704797"/>
                <a:gd name="connsiteY2-472" fmla="*/ 472244 h 522084"/>
                <a:gd name="connsiteX3-473" fmla="*/ 49985 w 704797"/>
                <a:gd name="connsiteY3-474" fmla="*/ 459839 h 522084"/>
                <a:gd name="connsiteX4-475" fmla="*/ 53628 w 704797"/>
                <a:gd name="connsiteY4-476" fmla="*/ 58429 h 522084"/>
                <a:gd name="connsiteX0-477" fmla="*/ 95220 w 721339"/>
                <a:gd name="connsiteY0-478" fmla="*/ 66938 h 536957"/>
                <a:gd name="connsiteX1-479" fmla="*/ 635419 w 721339"/>
                <a:gd name="connsiteY1-480" fmla="*/ 42846 h 536957"/>
                <a:gd name="connsiteX2-481" fmla="*/ 661071 w 721339"/>
                <a:gd name="connsiteY2-482" fmla="*/ 489183 h 536957"/>
                <a:gd name="connsiteX3-483" fmla="*/ 54200 w 721339"/>
                <a:gd name="connsiteY3-484" fmla="*/ 476778 h 536957"/>
                <a:gd name="connsiteX4-485" fmla="*/ 95220 w 721339"/>
                <a:gd name="connsiteY4-486" fmla="*/ 66938 h 536957"/>
                <a:gd name="connsiteX0-487" fmla="*/ 97719 w 723838"/>
                <a:gd name="connsiteY0-488" fmla="*/ 55834 h 525853"/>
                <a:gd name="connsiteX1-489" fmla="*/ 637918 w 723838"/>
                <a:gd name="connsiteY1-490" fmla="*/ 31742 h 525853"/>
                <a:gd name="connsiteX2-491" fmla="*/ 663570 w 723838"/>
                <a:gd name="connsiteY2-492" fmla="*/ 478079 h 525853"/>
                <a:gd name="connsiteX3-493" fmla="*/ 56699 w 723838"/>
                <a:gd name="connsiteY3-494" fmla="*/ 465674 h 525853"/>
                <a:gd name="connsiteX4-495" fmla="*/ 97719 w 723838"/>
                <a:gd name="connsiteY4-496" fmla="*/ 55834 h 525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838" h="525853">
                  <a:moveTo>
                    <a:pt x="97719" y="55834"/>
                  </a:moveTo>
                  <a:cubicBezTo>
                    <a:pt x="203084" y="25657"/>
                    <a:pt x="543610" y="-38632"/>
                    <a:pt x="637918" y="31742"/>
                  </a:cubicBezTo>
                  <a:cubicBezTo>
                    <a:pt x="732226" y="102116"/>
                    <a:pt x="760440" y="405757"/>
                    <a:pt x="663570" y="478079"/>
                  </a:cubicBezTo>
                  <a:cubicBezTo>
                    <a:pt x="566700" y="550401"/>
                    <a:pt x="151007" y="536048"/>
                    <a:pt x="56699" y="465674"/>
                  </a:cubicBezTo>
                  <a:cubicBezTo>
                    <a:pt x="-37609" y="395300"/>
                    <a:pt x="-7646" y="86011"/>
                    <a:pt x="97719" y="55834"/>
                  </a:cubicBezTo>
                  <a:close/>
                </a:path>
              </a:pathLst>
            </a:custGeom>
            <a:grp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310">
                <a:solidFill>
                  <a:schemeClr val="bg1"/>
                </a:solidFill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07476" flipH="1">
            <a:off x="11156924" y="754867"/>
            <a:ext cx="66125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34"/>
          <p:cNvSpPr>
            <a:spLocks noEditPoints="1"/>
          </p:cNvSpPr>
          <p:nvPr userDrawn="1">
            <p:custDataLst>
              <p:tags r:id="rId13"/>
            </p:custDataLst>
          </p:nvPr>
        </p:nvSpPr>
        <p:spPr bwMode="auto">
          <a:xfrm flipH="1">
            <a:off x="10912208" y="356971"/>
            <a:ext cx="504611" cy="327177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2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31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 userDrawn="1">
            <p:custDataLst>
              <p:tags r:id="rId14"/>
            </p:custDataLst>
          </p:nvPr>
        </p:nvGrpSpPr>
        <p:grpSpPr>
          <a:xfrm>
            <a:off x="11080115" y="5687060"/>
            <a:ext cx="774065" cy="890270"/>
            <a:chOff x="4704522" y="2101176"/>
            <a:chExt cx="2782957" cy="3201257"/>
          </a:xfrm>
          <a:solidFill>
            <a:schemeClr val="bg1"/>
          </a:solidFill>
        </p:grpSpPr>
        <p:sp>
          <p:nvSpPr>
            <p:cNvPr id="30" name="Freeform 5"/>
            <p:cNvSpPr/>
            <p:nvPr>
              <p:custDataLst>
                <p:tags r:id="rId15"/>
              </p:custDataLst>
            </p:nvPr>
          </p:nvSpPr>
          <p:spPr bwMode="auto">
            <a:xfrm>
              <a:off x="5257272" y="2613377"/>
              <a:ext cx="74696" cy="106709"/>
            </a:xfrm>
            <a:custGeom>
              <a:avLst/>
              <a:gdLst>
                <a:gd name="T0" fmla="*/ 15 w 15"/>
                <a:gd name="T1" fmla="*/ 3 h 21"/>
                <a:gd name="T2" fmla="*/ 12 w 15"/>
                <a:gd name="T3" fmla="*/ 0 h 21"/>
                <a:gd name="T4" fmla="*/ 12 w 15"/>
                <a:gd name="T5" fmla="*/ 0 h 21"/>
                <a:gd name="T6" fmla="*/ 12 w 15"/>
                <a:gd name="T7" fmla="*/ 0 h 21"/>
                <a:gd name="T8" fmla="*/ 11 w 15"/>
                <a:gd name="T9" fmla="*/ 0 h 21"/>
                <a:gd name="T10" fmla="*/ 11 w 15"/>
                <a:gd name="T11" fmla="*/ 0 h 21"/>
                <a:gd name="T12" fmla="*/ 2 w 15"/>
                <a:gd name="T13" fmla="*/ 5 h 21"/>
                <a:gd name="T14" fmla="*/ 0 w 15"/>
                <a:gd name="T15" fmla="*/ 16 h 21"/>
                <a:gd name="T16" fmla="*/ 5 w 15"/>
                <a:gd name="T17" fmla="*/ 19 h 21"/>
                <a:gd name="T18" fmla="*/ 7 w 15"/>
                <a:gd name="T19" fmla="*/ 17 h 21"/>
                <a:gd name="T20" fmla="*/ 8 w 15"/>
                <a:gd name="T21" fmla="*/ 17 h 21"/>
                <a:gd name="T22" fmla="*/ 9 w 15"/>
                <a:gd name="T23" fmla="*/ 17 h 21"/>
                <a:gd name="T24" fmla="*/ 12 w 15"/>
                <a:gd name="T25" fmla="*/ 17 h 21"/>
                <a:gd name="T26" fmla="*/ 15 w 15"/>
                <a:gd name="T27" fmla="*/ 14 h 21"/>
                <a:gd name="T28" fmla="*/ 15 w 15"/>
                <a:gd name="T29" fmla="*/ 3 h 21"/>
                <a:gd name="T30" fmla="*/ 15 w 15"/>
                <a:gd name="T3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1">
                  <a:moveTo>
                    <a:pt x="15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2"/>
                    <a:pt x="2" y="5"/>
                  </a:cubicBezTo>
                  <a:cubicBezTo>
                    <a:pt x="0" y="9"/>
                    <a:pt x="0" y="13"/>
                    <a:pt x="0" y="16"/>
                  </a:cubicBezTo>
                  <a:cubicBezTo>
                    <a:pt x="0" y="19"/>
                    <a:pt x="3" y="21"/>
                    <a:pt x="5" y="19"/>
                  </a:cubicBezTo>
                  <a:cubicBezTo>
                    <a:pt x="6" y="18"/>
                    <a:pt x="6" y="18"/>
                    <a:pt x="7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3" y="17"/>
                    <a:pt x="14" y="15"/>
                    <a:pt x="15" y="14"/>
                  </a:cubicBezTo>
                  <a:cubicBezTo>
                    <a:pt x="15" y="10"/>
                    <a:pt x="15" y="7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1" name="Freeform 6"/>
            <p:cNvSpPr/>
            <p:nvPr>
              <p:custDataLst>
                <p:tags r:id="rId16"/>
              </p:custDataLst>
            </p:nvPr>
          </p:nvSpPr>
          <p:spPr bwMode="auto">
            <a:xfrm>
              <a:off x="5231662" y="2820392"/>
              <a:ext cx="298784" cy="162197"/>
            </a:xfrm>
            <a:custGeom>
              <a:avLst/>
              <a:gdLst>
                <a:gd name="T0" fmla="*/ 52 w 59"/>
                <a:gd name="T1" fmla="*/ 18 h 32"/>
                <a:gd name="T2" fmla="*/ 27 w 59"/>
                <a:gd name="T3" fmla="*/ 20 h 32"/>
                <a:gd name="T4" fmla="*/ 5 w 59"/>
                <a:gd name="T5" fmla="*/ 2 h 32"/>
                <a:gd name="T6" fmla="*/ 0 w 59"/>
                <a:gd name="T7" fmla="*/ 3 h 32"/>
                <a:gd name="T8" fmla="*/ 27 w 59"/>
                <a:gd name="T9" fmla="*/ 27 h 32"/>
                <a:gd name="T10" fmla="*/ 58 w 59"/>
                <a:gd name="T11" fmla="*/ 20 h 32"/>
                <a:gd name="T12" fmla="*/ 52 w 59"/>
                <a:gd name="T13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32">
                  <a:moveTo>
                    <a:pt x="52" y="18"/>
                  </a:moveTo>
                  <a:cubicBezTo>
                    <a:pt x="48" y="25"/>
                    <a:pt x="33" y="22"/>
                    <a:pt x="27" y="20"/>
                  </a:cubicBezTo>
                  <a:cubicBezTo>
                    <a:pt x="18" y="18"/>
                    <a:pt x="6" y="12"/>
                    <a:pt x="5" y="2"/>
                  </a:cubicBezTo>
                  <a:cubicBezTo>
                    <a:pt x="5" y="0"/>
                    <a:pt x="0" y="0"/>
                    <a:pt x="0" y="3"/>
                  </a:cubicBezTo>
                  <a:cubicBezTo>
                    <a:pt x="0" y="17"/>
                    <a:pt x="15" y="24"/>
                    <a:pt x="27" y="27"/>
                  </a:cubicBezTo>
                  <a:cubicBezTo>
                    <a:pt x="36" y="30"/>
                    <a:pt x="53" y="32"/>
                    <a:pt x="58" y="20"/>
                  </a:cubicBezTo>
                  <a:cubicBezTo>
                    <a:pt x="59" y="17"/>
                    <a:pt x="54" y="15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2" name="Freeform 7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4704522" y="2252702"/>
              <a:ext cx="2782957" cy="3049731"/>
            </a:xfrm>
            <a:custGeom>
              <a:avLst/>
              <a:gdLst>
                <a:gd name="T0" fmla="*/ 512 w 549"/>
                <a:gd name="T1" fmla="*/ 222 h 602"/>
                <a:gd name="T2" fmla="*/ 498 w 549"/>
                <a:gd name="T3" fmla="*/ 16 h 602"/>
                <a:gd name="T4" fmla="*/ 434 w 549"/>
                <a:gd name="T5" fmla="*/ 157 h 602"/>
                <a:gd name="T6" fmla="*/ 360 w 549"/>
                <a:gd name="T7" fmla="*/ 282 h 602"/>
                <a:gd name="T8" fmla="*/ 305 w 549"/>
                <a:gd name="T9" fmla="*/ 238 h 602"/>
                <a:gd name="T10" fmla="*/ 252 w 549"/>
                <a:gd name="T11" fmla="*/ 260 h 602"/>
                <a:gd name="T12" fmla="*/ 178 w 549"/>
                <a:gd name="T13" fmla="*/ 291 h 602"/>
                <a:gd name="T14" fmla="*/ 168 w 549"/>
                <a:gd name="T15" fmla="*/ 139 h 602"/>
                <a:gd name="T16" fmla="*/ 61 w 549"/>
                <a:gd name="T17" fmla="*/ 184 h 602"/>
                <a:gd name="T18" fmla="*/ 51 w 549"/>
                <a:gd name="T19" fmla="*/ 283 h 602"/>
                <a:gd name="T20" fmla="*/ 13 w 549"/>
                <a:gd name="T21" fmla="*/ 380 h 602"/>
                <a:gd name="T22" fmla="*/ 50 w 549"/>
                <a:gd name="T23" fmla="*/ 327 h 602"/>
                <a:gd name="T24" fmla="*/ 77 w 549"/>
                <a:gd name="T25" fmla="*/ 548 h 602"/>
                <a:gd name="T26" fmla="*/ 32 w 549"/>
                <a:gd name="T27" fmla="*/ 602 h 602"/>
                <a:gd name="T28" fmla="*/ 68 w 549"/>
                <a:gd name="T29" fmla="*/ 591 h 602"/>
                <a:gd name="T30" fmla="*/ 125 w 549"/>
                <a:gd name="T31" fmla="*/ 400 h 602"/>
                <a:gd name="T32" fmla="*/ 131 w 549"/>
                <a:gd name="T33" fmla="*/ 588 h 602"/>
                <a:gd name="T34" fmla="*/ 90 w 549"/>
                <a:gd name="T35" fmla="*/ 586 h 602"/>
                <a:gd name="T36" fmla="*/ 186 w 549"/>
                <a:gd name="T37" fmla="*/ 327 h 602"/>
                <a:gd name="T38" fmla="*/ 229 w 549"/>
                <a:gd name="T39" fmla="*/ 280 h 602"/>
                <a:gd name="T40" fmla="*/ 313 w 549"/>
                <a:gd name="T41" fmla="*/ 275 h 602"/>
                <a:gd name="T42" fmla="*/ 408 w 549"/>
                <a:gd name="T43" fmla="*/ 243 h 602"/>
                <a:gd name="T44" fmla="*/ 433 w 549"/>
                <a:gd name="T45" fmla="*/ 460 h 602"/>
                <a:gd name="T46" fmla="*/ 425 w 549"/>
                <a:gd name="T47" fmla="*/ 578 h 602"/>
                <a:gd name="T48" fmla="*/ 424 w 549"/>
                <a:gd name="T49" fmla="*/ 585 h 602"/>
                <a:gd name="T50" fmla="*/ 450 w 549"/>
                <a:gd name="T51" fmla="*/ 520 h 602"/>
                <a:gd name="T52" fmla="*/ 423 w 549"/>
                <a:gd name="T53" fmla="*/ 360 h 602"/>
                <a:gd name="T54" fmla="*/ 475 w 549"/>
                <a:gd name="T55" fmla="*/ 473 h 602"/>
                <a:gd name="T56" fmla="*/ 480 w 549"/>
                <a:gd name="T57" fmla="*/ 588 h 602"/>
                <a:gd name="T58" fmla="*/ 483 w 549"/>
                <a:gd name="T59" fmla="*/ 478 h 602"/>
                <a:gd name="T60" fmla="*/ 529 w 549"/>
                <a:gd name="T61" fmla="*/ 361 h 602"/>
                <a:gd name="T62" fmla="*/ 509 w 549"/>
                <a:gd name="T63" fmla="*/ 384 h 602"/>
                <a:gd name="T64" fmla="*/ 537 w 549"/>
                <a:gd name="T65" fmla="*/ 432 h 602"/>
                <a:gd name="T66" fmla="*/ 20 w 549"/>
                <a:gd name="T67" fmla="*/ 373 h 602"/>
                <a:gd name="T68" fmla="*/ 18 w 549"/>
                <a:gd name="T69" fmla="*/ 96 h 602"/>
                <a:gd name="T70" fmla="*/ 108 w 549"/>
                <a:gd name="T71" fmla="*/ 37 h 602"/>
                <a:gd name="T72" fmla="*/ 108 w 549"/>
                <a:gd name="T73" fmla="*/ 183 h 602"/>
                <a:gd name="T74" fmla="*/ 168 w 549"/>
                <a:gd name="T75" fmla="*/ 373 h 602"/>
                <a:gd name="T76" fmla="*/ 99 w 549"/>
                <a:gd name="T77" fmla="*/ 392 h 602"/>
                <a:gd name="T78" fmla="*/ 66 w 549"/>
                <a:gd name="T79" fmla="*/ 198 h 602"/>
                <a:gd name="T80" fmla="*/ 67 w 549"/>
                <a:gd name="T81" fmla="*/ 187 h 602"/>
                <a:gd name="T82" fmla="*/ 172 w 549"/>
                <a:gd name="T83" fmla="*/ 293 h 602"/>
                <a:gd name="T84" fmla="*/ 114 w 549"/>
                <a:gd name="T85" fmla="*/ 261 h 602"/>
                <a:gd name="T86" fmla="*/ 130 w 549"/>
                <a:gd name="T87" fmla="*/ 289 h 602"/>
                <a:gd name="T88" fmla="*/ 168 w 549"/>
                <a:gd name="T89" fmla="*/ 373 h 602"/>
                <a:gd name="T90" fmla="*/ 278 w 549"/>
                <a:gd name="T91" fmla="*/ 229 h 602"/>
                <a:gd name="T92" fmla="*/ 302 w 549"/>
                <a:gd name="T93" fmla="*/ 266 h 602"/>
                <a:gd name="T94" fmla="*/ 274 w 549"/>
                <a:gd name="T95" fmla="*/ 253 h 602"/>
                <a:gd name="T96" fmla="*/ 311 w 549"/>
                <a:gd name="T97" fmla="*/ 264 h 602"/>
                <a:gd name="T98" fmla="*/ 399 w 549"/>
                <a:gd name="T99" fmla="*/ 111 h 602"/>
                <a:gd name="T100" fmla="*/ 442 w 549"/>
                <a:gd name="T101" fmla="*/ 110 h 602"/>
                <a:gd name="T102" fmla="*/ 411 w 549"/>
                <a:gd name="T103" fmla="*/ 45 h 602"/>
                <a:gd name="T104" fmla="*/ 500 w 549"/>
                <a:gd name="T105" fmla="*/ 24 h 602"/>
                <a:gd name="T106" fmla="*/ 498 w 549"/>
                <a:gd name="T107" fmla="*/ 149 h 602"/>
                <a:gd name="T108" fmla="*/ 433 w 549"/>
                <a:gd name="T109" fmla="*/ 149 h 602"/>
                <a:gd name="T110" fmla="*/ 449 w 549"/>
                <a:gd name="T111" fmla="*/ 363 h 602"/>
                <a:gd name="T112" fmla="*/ 408 w 549"/>
                <a:gd name="T113" fmla="*/ 333 h 602"/>
                <a:gd name="T114" fmla="*/ 438 w 549"/>
                <a:gd name="T115" fmla="*/ 166 h 602"/>
                <a:gd name="T116" fmla="*/ 488 w 549"/>
                <a:gd name="T117" fmla="*/ 161 h 602"/>
                <a:gd name="T118" fmla="*/ 480 w 549"/>
                <a:gd name="T119" fmla="*/ 185 h 602"/>
                <a:gd name="T120" fmla="*/ 466 w 549"/>
                <a:gd name="T121" fmla="*/ 362 h 602"/>
                <a:gd name="T122" fmla="*/ 511 w 549"/>
                <a:gd name="T123" fmla="*/ 410 h 602"/>
                <a:gd name="T124" fmla="*/ 525 w 549"/>
                <a:gd name="T125" fmla="*/ 38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602">
                  <a:moveTo>
                    <a:pt x="531" y="383"/>
                  </a:moveTo>
                  <a:cubicBezTo>
                    <a:pt x="544" y="357"/>
                    <a:pt x="532" y="326"/>
                    <a:pt x="523" y="300"/>
                  </a:cubicBezTo>
                  <a:cubicBezTo>
                    <a:pt x="521" y="294"/>
                    <a:pt x="519" y="288"/>
                    <a:pt x="517" y="282"/>
                  </a:cubicBezTo>
                  <a:cubicBezTo>
                    <a:pt x="517" y="262"/>
                    <a:pt x="514" y="242"/>
                    <a:pt x="512" y="222"/>
                  </a:cubicBezTo>
                  <a:cubicBezTo>
                    <a:pt x="510" y="200"/>
                    <a:pt x="507" y="177"/>
                    <a:pt x="495" y="158"/>
                  </a:cubicBezTo>
                  <a:cubicBezTo>
                    <a:pt x="496" y="158"/>
                    <a:pt x="497" y="157"/>
                    <a:pt x="498" y="157"/>
                  </a:cubicBezTo>
                  <a:cubicBezTo>
                    <a:pt x="520" y="148"/>
                    <a:pt x="533" y="125"/>
                    <a:pt x="539" y="103"/>
                  </a:cubicBezTo>
                  <a:cubicBezTo>
                    <a:pt x="549" y="71"/>
                    <a:pt x="535" y="23"/>
                    <a:pt x="498" y="16"/>
                  </a:cubicBezTo>
                  <a:cubicBezTo>
                    <a:pt x="468" y="0"/>
                    <a:pt x="418" y="9"/>
                    <a:pt x="404" y="42"/>
                  </a:cubicBezTo>
                  <a:cubicBezTo>
                    <a:pt x="396" y="63"/>
                    <a:pt x="388" y="91"/>
                    <a:pt x="392" y="113"/>
                  </a:cubicBezTo>
                  <a:cubicBezTo>
                    <a:pt x="395" y="135"/>
                    <a:pt x="412" y="148"/>
                    <a:pt x="432" y="156"/>
                  </a:cubicBezTo>
                  <a:cubicBezTo>
                    <a:pt x="432" y="157"/>
                    <a:pt x="433" y="157"/>
                    <a:pt x="434" y="157"/>
                  </a:cubicBezTo>
                  <a:cubicBezTo>
                    <a:pt x="425" y="175"/>
                    <a:pt x="425" y="194"/>
                    <a:pt x="419" y="213"/>
                  </a:cubicBezTo>
                  <a:cubicBezTo>
                    <a:pt x="417" y="219"/>
                    <a:pt x="415" y="225"/>
                    <a:pt x="413" y="230"/>
                  </a:cubicBezTo>
                  <a:cubicBezTo>
                    <a:pt x="413" y="230"/>
                    <a:pt x="413" y="230"/>
                    <a:pt x="413" y="230"/>
                  </a:cubicBezTo>
                  <a:cubicBezTo>
                    <a:pt x="393" y="245"/>
                    <a:pt x="377" y="265"/>
                    <a:pt x="360" y="282"/>
                  </a:cubicBezTo>
                  <a:cubicBezTo>
                    <a:pt x="357" y="285"/>
                    <a:pt x="353" y="290"/>
                    <a:pt x="349" y="289"/>
                  </a:cubicBezTo>
                  <a:cubicBezTo>
                    <a:pt x="344" y="288"/>
                    <a:pt x="338" y="284"/>
                    <a:pt x="335" y="281"/>
                  </a:cubicBezTo>
                  <a:cubicBezTo>
                    <a:pt x="330" y="276"/>
                    <a:pt x="324" y="272"/>
                    <a:pt x="318" y="269"/>
                  </a:cubicBezTo>
                  <a:cubicBezTo>
                    <a:pt x="321" y="259"/>
                    <a:pt x="314" y="244"/>
                    <a:pt x="305" y="238"/>
                  </a:cubicBezTo>
                  <a:cubicBezTo>
                    <a:pt x="306" y="235"/>
                    <a:pt x="304" y="232"/>
                    <a:pt x="301" y="232"/>
                  </a:cubicBezTo>
                  <a:cubicBezTo>
                    <a:pt x="297" y="233"/>
                    <a:pt x="293" y="234"/>
                    <a:pt x="289" y="235"/>
                  </a:cubicBezTo>
                  <a:cubicBezTo>
                    <a:pt x="289" y="226"/>
                    <a:pt x="284" y="219"/>
                    <a:pt x="272" y="224"/>
                  </a:cubicBezTo>
                  <a:cubicBezTo>
                    <a:pt x="258" y="230"/>
                    <a:pt x="249" y="246"/>
                    <a:pt x="252" y="260"/>
                  </a:cubicBezTo>
                  <a:cubicBezTo>
                    <a:pt x="251" y="261"/>
                    <a:pt x="250" y="261"/>
                    <a:pt x="249" y="262"/>
                  </a:cubicBezTo>
                  <a:cubicBezTo>
                    <a:pt x="243" y="265"/>
                    <a:pt x="237" y="268"/>
                    <a:pt x="231" y="271"/>
                  </a:cubicBezTo>
                  <a:cubicBezTo>
                    <a:pt x="214" y="279"/>
                    <a:pt x="196" y="284"/>
                    <a:pt x="178" y="290"/>
                  </a:cubicBezTo>
                  <a:cubicBezTo>
                    <a:pt x="178" y="290"/>
                    <a:pt x="178" y="290"/>
                    <a:pt x="178" y="291"/>
                  </a:cubicBezTo>
                  <a:cubicBezTo>
                    <a:pt x="173" y="274"/>
                    <a:pt x="167" y="259"/>
                    <a:pt x="160" y="244"/>
                  </a:cubicBezTo>
                  <a:cubicBezTo>
                    <a:pt x="153" y="229"/>
                    <a:pt x="146" y="214"/>
                    <a:pt x="136" y="200"/>
                  </a:cubicBezTo>
                  <a:cubicBezTo>
                    <a:pt x="133" y="196"/>
                    <a:pt x="129" y="191"/>
                    <a:pt x="124" y="188"/>
                  </a:cubicBezTo>
                  <a:cubicBezTo>
                    <a:pt x="144" y="179"/>
                    <a:pt x="160" y="161"/>
                    <a:pt x="168" y="139"/>
                  </a:cubicBezTo>
                  <a:cubicBezTo>
                    <a:pt x="183" y="97"/>
                    <a:pt x="146" y="45"/>
                    <a:pt x="108" y="29"/>
                  </a:cubicBezTo>
                  <a:cubicBezTo>
                    <a:pt x="106" y="29"/>
                    <a:pt x="105" y="29"/>
                    <a:pt x="104" y="30"/>
                  </a:cubicBezTo>
                  <a:cubicBezTo>
                    <a:pt x="68" y="17"/>
                    <a:pt x="26" y="51"/>
                    <a:pt x="15" y="84"/>
                  </a:cubicBezTo>
                  <a:cubicBezTo>
                    <a:pt x="0" y="125"/>
                    <a:pt x="26" y="164"/>
                    <a:pt x="61" y="184"/>
                  </a:cubicBezTo>
                  <a:cubicBezTo>
                    <a:pt x="60" y="184"/>
                    <a:pt x="60" y="185"/>
                    <a:pt x="60" y="186"/>
                  </a:cubicBezTo>
                  <a:cubicBezTo>
                    <a:pt x="59" y="187"/>
                    <a:pt x="59" y="189"/>
                    <a:pt x="59" y="190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59" y="223"/>
                    <a:pt x="53" y="253"/>
                    <a:pt x="51" y="283"/>
                  </a:cubicBezTo>
                  <a:cubicBezTo>
                    <a:pt x="51" y="289"/>
                    <a:pt x="50" y="295"/>
                    <a:pt x="50" y="300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320"/>
                    <a:pt x="35" y="336"/>
                    <a:pt x="34" y="354"/>
                  </a:cubicBezTo>
                  <a:cubicBezTo>
                    <a:pt x="20" y="350"/>
                    <a:pt x="10" y="364"/>
                    <a:pt x="13" y="380"/>
                  </a:cubicBezTo>
                  <a:cubicBezTo>
                    <a:pt x="16" y="392"/>
                    <a:pt x="32" y="414"/>
                    <a:pt x="47" y="409"/>
                  </a:cubicBezTo>
                  <a:cubicBezTo>
                    <a:pt x="64" y="403"/>
                    <a:pt x="53" y="366"/>
                    <a:pt x="42" y="359"/>
                  </a:cubicBezTo>
                  <a:cubicBezTo>
                    <a:pt x="42" y="359"/>
                    <a:pt x="42" y="359"/>
                    <a:pt x="42" y="359"/>
                  </a:cubicBezTo>
                  <a:cubicBezTo>
                    <a:pt x="41" y="348"/>
                    <a:pt x="46" y="338"/>
                    <a:pt x="50" y="327"/>
                  </a:cubicBezTo>
                  <a:cubicBezTo>
                    <a:pt x="51" y="342"/>
                    <a:pt x="54" y="357"/>
                    <a:pt x="61" y="371"/>
                  </a:cubicBezTo>
                  <a:cubicBezTo>
                    <a:pt x="68" y="385"/>
                    <a:pt x="79" y="393"/>
                    <a:pt x="93" y="397"/>
                  </a:cubicBezTo>
                  <a:cubicBezTo>
                    <a:pt x="92" y="431"/>
                    <a:pt x="92" y="464"/>
                    <a:pt x="88" y="497"/>
                  </a:cubicBezTo>
                  <a:cubicBezTo>
                    <a:pt x="86" y="515"/>
                    <a:pt x="81" y="531"/>
                    <a:pt x="77" y="548"/>
                  </a:cubicBezTo>
                  <a:cubicBezTo>
                    <a:pt x="73" y="564"/>
                    <a:pt x="68" y="580"/>
                    <a:pt x="57" y="593"/>
                  </a:cubicBezTo>
                  <a:cubicBezTo>
                    <a:pt x="57" y="593"/>
                    <a:pt x="57" y="594"/>
                    <a:pt x="56" y="595"/>
                  </a:cubicBezTo>
                  <a:cubicBezTo>
                    <a:pt x="49" y="594"/>
                    <a:pt x="41" y="594"/>
                    <a:pt x="33" y="595"/>
                  </a:cubicBezTo>
                  <a:cubicBezTo>
                    <a:pt x="28" y="595"/>
                    <a:pt x="28" y="602"/>
                    <a:pt x="32" y="602"/>
                  </a:cubicBezTo>
                  <a:cubicBezTo>
                    <a:pt x="43" y="602"/>
                    <a:pt x="55" y="602"/>
                    <a:pt x="66" y="601"/>
                  </a:cubicBezTo>
                  <a:cubicBezTo>
                    <a:pt x="69" y="601"/>
                    <a:pt x="69" y="597"/>
                    <a:pt x="67" y="596"/>
                  </a:cubicBezTo>
                  <a:cubicBezTo>
                    <a:pt x="68" y="595"/>
                    <a:pt x="68" y="594"/>
                    <a:pt x="68" y="593"/>
                  </a:cubicBezTo>
                  <a:cubicBezTo>
                    <a:pt x="68" y="592"/>
                    <a:pt x="68" y="592"/>
                    <a:pt x="68" y="591"/>
                  </a:cubicBezTo>
                  <a:cubicBezTo>
                    <a:pt x="74" y="582"/>
                    <a:pt x="78" y="571"/>
                    <a:pt x="81" y="560"/>
                  </a:cubicBezTo>
                  <a:cubicBezTo>
                    <a:pt x="86" y="543"/>
                    <a:pt x="91" y="526"/>
                    <a:pt x="94" y="509"/>
                  </a:cubicBezTo>
                  <a:cubicBezTo>
                    <a:pt x="99" y="473"/>
                    <a:pt x="100" y="435"/>
                    <a:pt x="99" y="399"/>
                  </a:cubicBezTo>
                  <a:cubicBezTo>
                    <a:pt x="107" y="401"/>
                    <a:pt x="116" y="401"/>
                    <a:pt x="125" y="400"/>
                  </a:cubicBezTo>
                  <a:cubicBezTo>
                    <a:pt x="123" y="433"/>
                    <a:pt x="120" y="465"/>
                    <a:pt x="115" y="497"/>
                  </a:cubicBezTo>
                  <a:cubicBezTo>
                    <a:pt x="110" y="530"/>
                    <a:pt x="94" y="558"/>
                    <a:pt x="81" y="588"/>
                  </a:cubicBezTo>
                  <a:cubicBezTo>
                    <a:pt x="80" y="591"/>
                    <a:pt x="82" y="594"/>
                    <a:pt x="85" y="594"/>
                  </a:cubicBezTo>
                  <a:cubicBezTo>
                    <a:pt x="100" y="594"/>
                    <a:pt x="117" y="596"/>
                    <a:pt x="131" y="588"/>
                  </a:cubicBezTo>
                  <a:cubicBezTo>
                    <a:pt x="134" y="585"/>
                    <a:pt x="132" y="581"/>
                    <a:pt x="128" y="581"/>
                  </a:cubicBezTo>
                  <a:cubicBezTo>
                    <a:pt x="125" y="581"/>
                    <a:pt x="123" y="581"/>
                    <a:pt x="120" y="581"/>
                  </a:cubicBezTo>
                  <a:cubicBezTo>
                    <a:pt x="117" y="581"/>
                    <a:pt x="116" y="583"/>
                    <a:pt x="117" y="585"/>
                  </a:cubicBezTo>
                  <a:cubicBezTo>
                    <a:pt x="109" y="588"/>
                    <a:pt x="99" y="587"/>
                    <a:pt x="90" y="586"/>
                  </a:cubicBezTo>
                  <a:cubicBezTo>
                    <a:pt x="102" y="560"/>
                    <a:pt x="117" y="534"/>
                    <a:pt x="121" y="505"/>
                  </a:cubicBezTo>
                  <a:cubicBezTo>
                    <a:pt x="127" y="470"/>
                    <a:pt x="133" y="434"/>
                    <a:pt x="132" y="399"/>
                  </a:cubicBezTo>
                  <a:cubicBezTo>
                    <a:pt x="150" y="396"/>
                    <a:pt x="166" y="389"/>
                    <a:pt x="177" y="374"/>
                  </a:cubicBezTo>
                  <a:cubicBezTo>
                    <a:pt x="186" y="360"/>
                    <a:pt x="187" y="343"/>
                    <a:pt x="186" y="327"/>
                  </a:cubicBezTo>
                  <a:cubicBezTo>
                    <a:pt x="185" y="317"/>
                    <a:pt x="183" y="307"/>
                    <a:pt x="180" y="298"/>
                  </a:cubicBezTo>
                  <a:cubicBezTo>
                    <a:pt x="185" y="297"/>
                    <a:pt x="190" y="295"/>
                    <a:pt x="195" y="293"/>
                  </a:cubicBezTo>
                  <a:cubicBezTo>
                    <a:pt x="200" y="292"/>
                    <a:pt x="205" y="290"/>
                    <a:pt x="209" y="288"/>
                  </a:cubicBezTo>
                  <a:cubicBezTo>
                    <a:pt x="215" y="285"/>
                    <a:pt x="224" y="284"/>
                    <a:pt x="229" y="280"/>
                  </a:cubicBezTo>
                  <a:cubicBezTo>
                    <a:pt x="236" y="276"/>
                    <a:pt x="243" y="273"/>
                    <a:pt x="251" y="269"/>
                  </a:cubicBezTo>
                  <a:cubicBezTo>
                    <a:pt x="252" y="269"/>
                    <a:pt x="254" y="268"/>
                    <a:pt x="257" y="267"/>
                  </a:cubicBezTo>
                  <a:cubicBezTo>
                    <a:pt x="256" y="276"/>
                    <a:pt x="266" y="281"/>
                    <a:pt x="276" y="283"/>
                  </a:cubicBezTo>
                  <a:cubicBezTo>
                    <a:pt x="288" y="284"/>
                    <a:pt x="304" y="284"/>
                    <a:pt x="313" y="275"/>
                  </a:cubicBezTo>
                  <a:cubicBezTo>
                    <a:pt x="320" y="280"/>
                    <a:pt x="326" y="284"/>
                    <a:pt x="333" y="288"/>
                  </a:cubicBezTo>
                  <a:cubicBezTo>
                    <a:pt x="339" y="293"/>
                    <a:pt x="347" y="299"/>
                    <a:pt x="355" y="295"/>
                  </a:cubicBezTo>
                  <a:cubicBezTo>
                    <a:pt x="365" y="292"/>
                    <a:pt x="373" y="279"/>
                    <a:pt x="381" y="271"/>
                  </a:cubicBezTo>
                  <a:cubicBezTo>
                    <a:pt x="389" y="262"/>
                    <a:pt x="398" y="252"/>
                    <a:pt x="408" y="243"/>
                  </a:cubicBezTo>
                  <a:cubicBezTo>
                    <a:pt x="403" y="256"/>
                    <a:pt x="398" y="269"/>
                    <a:pt x="395" y="282"/>
                  </a:cubicBezTo>
                  <a:cubicBezTo>
                    <a:pt x="390" y="309"/>
                    <a:pt x="398" y="338"/>
                    <a:pt x="417" y="355"/>
                  </a:cubicBezTo>
                  <a:cubicBezTo>
                    <a:pt x="416" y="371"/>
                    <a:pt x="419" y="387"/>
                    <a:pt x="422" y="403"/>
                  </a:cubicBezTo>
                  <a:cubicBezTo>
                    <a:pt x="425" y="422"/>
                    <a:pt x="429" y="441"/>
                    <a:pt x="433" y="460"/>
                  </a:cubicBezTo>
                  <a:cubicBezTo>
                    <a:pt x="437" y="480"/>
                    <a:pt x="441" y="500"/>
                    <a:pt x="443" y="520"/>
                  </a:cubicBezTo>
                  <a:cubicBezTo>
                    <a:pt x="444" y="529"/>
                    <a:pt x="444" y="538"/>
                    <a:pt x="446" y="547"/>
                  </a:cubicBezTo>
                  <a:cubicBezTo>
                    <a:pt x="449" y="557"/>
                    <a:pt x="449" y="567"/>
                    <a:pt x="449" y="578"/>
                  </a:cubicBezTo>
                  <a:cubicBezTo>
                    <a:pt x="441" y="578"/>
                    <a:pt x="432" y="577"/>
                    <a:pt x="425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4" y="578"/>
                    <a:pt x="424" y="578"/>
                    <a:pt x="424" y="578"/>
                  </a:cubicBezTo>
                  <a:cubicBezTo>
                    <a:pt x="422" y="579"/>
                    <a:pt x="421" y="580"/>
                    <a:pt x="421" y="582"/>
                  </a:cubicBezTo>
                  <a:cubicBezTo>
                    <a:pt x="421" y="583"/>
                    <a:pt x="422" y="585"/>
                    <a:pt x="424" y="585"/>
                  </a:cubicBezTo>
                  <a:cubicBezTo>
                    <a:pt x="433" y="587"/>
                    <a:pt x="444" y="585"/>
                    <a:pt x="453" y="585"/>
                  </a:cubicBezTo>
                  <a:cubicBezTo>
                    <a:pt x="455" y="585"/>
                    <a:pt x="456" y="583"/>
                    <a:pt x="456" y="581"/>
                  </a:cubicBezTo>
                  <a:cubicBezTo>
                    <a:pt x="456" y="572"/>
                    <a:pt x="458" y="562"/>
                    <a:pt x="455" y="552"/>
                  </a:cubicBezTo>
                  <a:cubicBezTo>
                    <a:pt x="453" y="542"/>
                    <a:pt x="451" y="531"/>
                    <a:pt x="450" y="520"/>
                  </a:cubicBezTo>
                  <a:cubicBezTo>
                    <a:pt x="449" y="501"/>
                    <a:pt x="445" y="481"/>
                    <a:pt x="441" y="462"/>
                  </a:cubicBezTo>
                  <a:cubicBezTo>
                    <a:pt x="437" y="442"/>
                    <a:pt x="433" y="422"/>
                    <a:pt x="429" y="402"/>
                  </a:cubicBezTo>
                  <a:cubicBezTo>
                    <a:pt x="427" y="392"/>
                    <a:pt x="425" y="382"/>
                    <a:pt x="424" y="372"/>
                  </a:cubicBezTo>
                  <a:cubicBezTo>
                    <a:pt x="424" y="370"/>
                    <a:pt x="423" y="365"/>
                    <a:pt x="423" y="360"/>
                  </a:cubicBezTo>
                  <a:cubicBezTo>
                    <a:pt x="431" y="366"/>
                    <a:pt x="441" y="370"/>
                    <a:pt x="452" y="371"/>
                  </a:cubicBezTo>
                  <a:cubicBezTo>
                    <a:pt x="455" y="371"/>
                    <a:pt x="458" y="371"/>
                    <a:pt x="460" y="371"/>
                  </a:cubicBezTo>
                  <a:cubicBezTo>
                    <a:pt x="460" y="387"/>
                    <a:pt x="463" y="403"/>
                    <a:pt x="465" y="419"/>
                  </a:cubicBezTo>
                  <a:cubicBezTo>
                    <a:pt x="468" y="437"/>
                    <a:pt x="470" y="456"/>
                    <a:pt x="475" y="473"/>
                  </a:cubicBezTo>
                  <a:cubicBezTo>
                    <a:pt x="479" y="491"/>
                    <a:pt x="485" y="508"/>
                    <a:pt x="489" y="525"/>
                  </a:cubicBezTo>
                  <a:cubicBezTo>
                    <a:pt x="493" y="543"/>
                    <a:pt x="493" y="561"/>
                    <a:pt x="493" y="579"/>
                  </a:cubicBezTo>
                  <a:cubicBezTo>
                    <a:pt x="487" y="577"/>
                    <a:pt x="481" y="577"/>
                    <a:pt x="475" y="581"/>
                  </a:cubicBezTo>
                  <a:cubicBezTo>
                    <a:pt x="471" y="584"/>
                    <a:pt x="476" y="591"/>
                    <a:pt x="480" y="588"/>
                  </a:cubicBezTo>
                  <a:cubicBezTo>
                    <a:pt x="485" y="583"/>
                    <a:pt x="490" y="586"/>
                    <a:pt x="495" y="588"/>
                  </a:cubicBezTo>
                  <a:cubicBezTo>
                    <a:pt x="498" y="589"/>
                    <a:pt x="500" y="587"/>
                    <a:pt x="500" y="584"/>
                  </a:cubicBezTo>
                  <a:cubicBezTo>
                    <a:pt x="500" y="566"/>
                    <a:pt x="501" y="548"/>
                    <a:pt x="498" y="531"/>
                  </a:cubicBezTo>
                  <a:cubicBezTo>
                    <a:pt x="495" y="513"/>
                    <a:pt x="488" y="496"/>
                    <a:pt x="483" y="478"/>
                  </a:cubicBezTo>
                  <a:cubicBezTo>
                    <a:pt x="478" y="460"/>
                    <a:pt x="476" y="441"/>
                    <a:pt x="473" y="422"/>
                  </a:cubicBezTo>
                  <a:cubicBezTo>
                    <a:pt x="470" y="405"/>
                    <a:pt x="468" y="388"/>
                    <a:pt x="467" y="370"/>
                  </a:cubicBezTo>
                  <a:cubicBezTo>
                    <a:pt x="498" y="365"/>
                    <a:pt x="512" y="331"/>
                    <a:pt x="516" y="301"/>
                  </a:cubicBezTo>
                  <a:cubicBezTo>
                    <a:pt x="523" y="320"/>
                    <a:pt x="531" y="341"/>
                    <a:pt x="529" y="361"/>
                  </a:cubicBezTo>
                  <a:cubicBezTo>
                    <a:pt x="529" y="360"/>
                    <a:pt x="529" y="359"/>
                    <a:pt x="529" y="359"/>
                  </a:cubicBezTo>
                  <a:cubicBezTo>
                    <a:pt x="529" y="356"/>
                    <a:pt x="524" y="356"/>
                    <a:pt x="524" y="359"/>
                  </a:cubicBezTo>
                  <a:cubicBezTo>
                    <a:pt x="524" y="365"/>
                    <a:pt x="523" y="370"/>
                    <a:pt x="523" y="376"/>
                  </a:cubicBezTo>
                  <a:cubicBezTo>
                    <a:pt x="517" y="376"/>
                    <a:pt x="514" y="379"/>
                    <a:pt x="509" y="384"/>
                  </a:cubicBezTo>
                  <a:cubicBezTo>
                    <a:pt x="504" y="388"/>
                    <a:pt x="496" y="396"/>
                    <a:pt x="499" y="403"/>
                  </a:cubicBezTo>
                  <a:cubicBezTo>
                    <a:pt x="502" y="410"/>
                    <a:pt x="505" y="416"/>
                    <a:pt x="506" y="424"/>
                  </a:cubicBezTo>
                  <a:cubicBezTo>
                    <a:pt x="507" y="430"/>
                    <a:pt x="508" y="437"/>
                    <a:pt x="510" y="443"/>
                  </a:cubicBezTo>
                  <a:cubicBezTo>
                    <a:pt x="517" y="458"/>
                    <a:pt x="533" y="438"/>
                    <a:pt x="537" y="432"/>
                  </a:cubicBezTo>
                  <a:cubicBezTo>
                    <a:pt x="549" y="415"/>
                    <a:pt x="544" y="397"/>
                    <a:pt x="531" y="383"/>
                  </a:cubicBezTo>
                  <a:close/>
                  <a:moveTo>
                    <a:pt x="47" y="398"/>
                  </a:moveTo>
                  <a:cubicBezTo>
                    <a:pt x="44" y="411"/>
                    <a:pt x="27" y="391"/>
                    <a:pt x="25" y="387"/>
                  </a:cubicBezTo>
                  <a:cubicBezTo>
                    <a:pt x="22" y="383"/>
                    <a:pt x="20" y="378"/>
                    <a:pt x="20" y="373"/>
                  </a:cubicBezTo>
                  <a:cubicBezTo>
                    <a:pt x="20" y="365"/>
                    <a:pt x="26" y="360"/>
                    <a:pt x="33" y="361"/>
                  </a:cubicBezTo>
                  <a:cubicBezTo>
                    <a:pt x="33" y="363"/>
                    <a:pt x="34" y="364"/>
                    <a:pt x="35" y="365"/>
                  </a:cubicBezTo>
                  <a:cubicBezTo>
                    <a:pt x="47" y="366"/>
                    <a:pt x="49" y="390"/>
                    <a:pt x="47" y="398"/>
                  </a:cubicBezTo>
                  <a:close/>
                  <a:moveTo>
                    <a:pt x="18" y="96"/>
                  </a:moveTo>
                  <a:cubicBezTo>
                    <a:pt x="24" y="61"/>
                    <a:pt x="66" y="25"/>
                    <a:pt x="102" y="35"/>
                  </a:cubicBezTo>
                  <a:cubicBezTo>
                    <a:pt x="102" y="36"/>
                    <a:pt x="102" y="37"/>
                    <a:pt x="101" y="38"/>
                  </a:cubicBezTo>
                  <a:cubicBezTo>
                    <a:pt x="101" y="41"/>
                    <a:pt x="105" y="42"/>
                    <a:pt x="106" y="39"/>
                  </a:cubicBezTo>
                  <a:cubicBezTo>
                    <a:pt x="107" y="38"/>
                    <a:pt x="107" y="38"/>
                    <a:pt x="108" y="37"/>
                  </a:cubicBezTo>
                  <a:cubicBezTo>
                    <a:pt x="141" y="53"/>
                    <a:pt x="171" y="95"/>
                    <a:pt x="162" y="132"/>
                  </a:cubicBezTo>
                  <a:cubicBezTo>
                    <a:pt x="158" y="151"/>
                    <a:pt x="145" y="167"/>
                    <a:pt x="129" y="177"/>
                  </a:cubicBezTo>
                  <a:cubicBezTo>
                    <a:pt x="125" y="180"/>
                    <a:pt x="120" y="182"/>
                    <a:pt x="116" y="184"/>
                  </a:cubicBezTo>
                  <a:cubicBezTo>
                    <a:pt x="114" y="183"/>
                    <a:pt x="111" y="183"/>
                    <a:pt x="108" y="183"/>
                  </a:cubicBezTo>
                  <a:cubicBezTo>
                    <a:pt x="107" y="184"/>
                    <a:pt x="106" y="185"/>
                    <a:pt x="106" y="186"/>
                  </a:cubicBezTo>
                  <a:cubicBezTo>
                    <a:pt x="96" y="188"/>
                    <a:pt x="85" y="186"/>
                    <a:pt x="75" y="182"/>
                  </a:cubicBezTo>
                  <a:cubicBezTo>
                    <a:pt x="40" y="169"/>
                    <a:pt x="12" y="134"/>
                    <a:pt x="18" y="96"/>
                  </a:cubicBezTo>
                  <a:close/>
                  <a:moveTo>
                    <a:pt x="168" y="373"/>
                  </a:moveTo>
                  <a:cubicBezTo>
                    <a:pt x="160" y="385"/>
                    <a:pt x="145" y="390"/>
                    <a:pt x="130" y="392"/>
                  </a:cubicBezTo>
                  <a:cubicBezTo>
                    <a:pt x="129" y="392"/>
                    <a:pt x="127" y="392"/>
                    <a:pt x="126" y="393"/>
                  </a:cubicBezTo>
                  <a:cubicBezTo>
                    <a:pt x="121" y="393"/>
                    <a:pt x="115" y="393"/>
                    <a:pt x="110" y="393"/>
                  </a:cubicBezTo>
                  <a:cubicBezTo>
                    <a:pt x="106" y="393"/>
                    <a:pt x="102" y="393"/>
                    <a:pt x="99" y="392"/>
                  </a:cubicBezTo>
                  <a:cubicBezTo>
                    <a:pt x="98" y="389"/>
                    <a:pt x="95" y="389"/>
                    <a:pt x="93" y="390"/>
                  </a:cubicBezTo>
                  <a:cubicBezTo>
                    <a:pt x="85" y="387"/>
                    <a:pt x="78" y="383"/>
                    <a:pt x="73" y="376"/>
                  </a:cubicBezTo>
                  <a:cubicBezTo>
                    <a:pt x="54" y="352"/>
                    <a:pt x="56" y="315"/>
                    <a:pt x="58" y="287"/>
                  </a:cubicBezTo>
                  <a:cubicBezTo>
                    <a:pt x="60" y="257"/>
                    <a:pt x="65" y="228"/>
                    <a:pt x="66" y="198"/>
                  </a:cubicBezTo>
                  <a:cubicBezTo>
                    <a:pt x="68" y="198"/>
                    <a:pt x="69" y="197"/>
                    <a:pt x="69" y="194"/>
                  </a:cubicBezTo>
                  <a:cubicBezTo>
                    <a:pt x="69" y="191"/>
                    <a:pt x="68" y="190"/>
                    <a:pt x="66" y="189"/>
                  </a:cubicBezTo>
                  <a:cubicBezTo>
                    <a:pt x="66" y="188"/>
                    <a:pt x="66" y="187"/>
                    <a:pt x="66" y="186"/>
                  </a:cubicBezTo>
                  <a:cubicBezTo>
                    <a:pt x="66" y="186"/>
                    <a:pt x="67" y="187"/>
                    <a:pt x="67" y="187"/>
                  </a:cubicBezTo>
                  <a:cubicBezTo>
                    <a:pt x="84" y="195"/>
                    <a:pt x="101" y="195"/>
                    <a:pt x="116" y="190"/>
                  </a:cubicBezTo>
                  <a:cubicBezTo>
                    <a:pt x="128" y="195"/>
                    <a:pt x="137" y="214"/>
                    <a:pt x="142" y="222"/>
                  </a:cubicBezTo>
                  <a:cubicBezTo>
                    <a:pt x="150" y="238"/>
                    <a:pt x="157" y="254"/>
                    <a:pt x="163" y="270"/>
                  </a:cubicBezTo>
                  <a:cubicBezTo>
                    <a:pt x="166" y="277"/>
                    <a:pt x="169" y="285"/>
                    <a:pt x="172" y="293"/>
                  </a:cubicBezTo>
                  <a:cubicBezTo>
                    <a:pt x="168" y="294"/>
                    <a:pt x="164" y="296"/>
                    <a:pt x="160" y="297"/>
                  </a:cubicBezTo>
                  <a:cubicBezTo>
                    <a:pt x="150" y="300"/>
                    <a:pt x="145" y="298"/>
                    <a:pt x="139" y="290"/>
                  </a:cubicBezTo>
                  <a:cubicBezTo>
                    <a:pt x="134" y="283"/>
                    <a:pt x="129" y="276"/>
                    <a:pt x="123" y="270"/>
                  </a:cubicBezTo>
                  <a:cubicBezTo>
                    <a:pt x="120" y="267"/>
                    <a:pt x="117" y="264"/>
                    <a:pt x="114" y="261"/>
                  </a:cubicBezTo>
                  <a:cubicBezTo>
                    <a:pt x="109" y="255"/>
                    <a:pt x="110" y="244"/>
                    <a:pt x="109" y="236"/>
                  </a:cubicBezTo>
                  <a:cubicBezTo>
                    <a:pt x="109" y="232"/>
                    <a:pt x="104" y="232"/>
                    <a:pt x="104" y="236"/>
                  </a:cubicBezTo>
                  <a:cubicBezTo>
                    <a:pt x="103" y="243"/>
                    <a:pt x="102" y="256"/>
                    <a:pt x="107" y="263"/>
                  </a:cubicBezTo>
                  <a:cubicBezTo>
                    <a:pt x="113" y="272"/>
                    <a:pt x="122" y="280"/>
                    <a:pt x="130" y="289"/>
                  </a:cubicBezTo>
                  <a:cubicBezTo>
                    <a:pt x="134" y="295"/>
                    <a:pt x="138" y="304"/>
                    <a:pt x="146" y="305"/>
                  </a:cubicBezTo>
                  <a:cubicBezTo>
                    <a:pt x="153" y="307"/>
                    <a:pt x="162" y="304"/>
                    <a:pt x="169" y="301"/>
                  </a:cubicBezTo>
                  <a:cubicBezTo>
                    <a:pt x="170" y="301"/>
                    <a:pt x="172" y="301"/>
                    <a:pt x="174" y="300"/>
                  </a:cubicBezTo>
                  <a:cubicBezTo>
                    <a:pt x="181" y="325"/>
                    <a:pt x="184" y="353"/>
                    <a:pt x="168" y="373"/>
                  </a:cubicBezTo>
                  <a:close/>
                  <a:moveTo>
                    <a:pt x="258" y="257"/>
                  </a:moveTo>
                  <a:cubicBezTo>
                    <a:pt x="258" y="254"/>
                    <a:pt x="258" y="251"/>
                    <a:pt x="259" y="249"/>
                  </a:cubicBezTo>
                  <a:cubicBezTo>
                    <a:pt x="260" y="244"/>
                    <a:pt x="263" y="239"/>
                    <a:pt x="267" y="236"/>
                  </a:cubicBezTo>
                  <a:cubicBezTo>
                    <a:pt x="270" y="233"/>
                    <a:pt x="274" y="230"/>
                    <a:pt x="278" y="229"/>
                  </a:cubicBezTo>
                  <a:cubicBezTo>
                    <a:pt x="284" y="228"/>
                    <a:pt x="283" y="235"/>
                    <a:pt x="282" y="239"/>
                  </a:cubicBezTo>
                  <a:cubicBezTo>
                    <a:pt x="274" y="243"/>
                    <a:pt x="266" y="249"/>
                    <a:pt x="261" y="256"/>
                  </a:cubicBezTo>
                  <a:cubicBezTo>
                    <a:pt x="260" y="256"/>
                    <a:pt x="259" y="256"/>
                    <a:pt x="258" y="257"/>
                  </a:cubicBezTo>
                  <a:close/>
                  <a:moveTo>
                    <a:pt x="302" y="266"/>
                  </a:moveTo>
                  <a:cubicBezTo>
                    <a:pt x="303" y="267"/>
                    <a:pt x="305" y="269"/>
                    <a:pt x="307" y="271"/>
                  </a:cubicBezTo>
                  <a:cubicBezTo>
                    <a:pt x="306" y="272"/>
                    <a:pt x="305" y="273"/>
                    <a:pt x="303" y="273"/>
                  </a:cubicBezTo>
                  <a:cubicBezTo>
                    <a:pt x="295" y="278"/>
                    <a:pt x="282" y="277"/>
                    <a:pt x="273" y="275"/>
                  </a:cubicBezTo>
                  <a:cubicBezTo>
                    <a:pt x="258" y="272"/>
                    <a:pt x="266" y="259"/>
                    <a:pt x="274" y="253"/>
                  </a:cubicBezTo>
                  <a:cubicBezTo>
                    <a:pt x="280" y="248"/>
                    <a:pt x="286" y="245"/>
                    <a:pt x="293" y="242"/>
                  </a:cubicBezTo>
                  <a:cubicBezTo>
                    <a:pt x="293" y="242"/>
                    <a:pt x="293" y="242"/>
                    <a:pt x="294" y="242"/>
                  </a:cubicBezTo>
                  <a:cubicBezTo>
                    <a:pt x="302" y="241"/>
                    <a:pt x="307" y="250"/>
                    <a:pt x="309" y="256"/>
                  </a:cubicBezTo>
                  <a:cubicBezTo>
                    <a:pt x="310" y="259"/>
                    <a:pt x="311" y="261"/>
                    <a:pt x="311" y="264"/>
                  </a:cubicBezTo>
                  <a:cubicBezTo>
                    <a:pt x="309" y="263"/>
                    <a:pt x="308" y="262"/>
                    <a:pt x="307" y="261"/>
                  </a:cubicBezTo>
                  <a:cubicBezTo>
                    <a:pt x="303" y="257"/>
                    <a:pt x="298" y="263"/>
                    <a:pt x="302" y="266"/>
                  </a:cubicBezTo>
                  <a:close/>
                  <a:moveTo>
                    <a:pt x="433" y="149"/>
                  </a:moveTo>
                  <a:cubicBezTo>
                    <a:pt x="415" y="142"/>
                    <a:pt x="401" y="130"/>
                    <a:pt x="399" y="111"/>
                  </a:cubicBezTo>
                  <a:cubicBezTo>
                    <a:pt x="405" y="116"/>
                    <a:pt x="416" y="117"/>
                    <a:pt x="424" y="118"/>
                  </a:cubicBezTo>
                  <a:cubicBezTo>
                    <a:pt x="435" y="118"/>
                    <a:pt x="459" y="120"/>
                    <a:pt x="455" y="104"/>
                  </a:cubicBezTo>
                  <a:cubicBezTo>
                    <a:pt x="455" y="101"/>
                    <a:pt x="451" y="100"/>
                    <a:pt x="450" y="103"/>
                  </a:cubicBezTo>
                  <a:cubicBezTo>
                    <a:pt x="448" y="109"/>
                    <a:pt x="447" y="110"/>
                    <a:pt x="442" y="110"/>
                  </a:cubicBezTo>
                  <a:cubicBezTo>
                    <a:pt x="436" y="111"/>
                    <a:pt x="431" y="111"/>
                    <a:pt x="425" y="111"/>
                  </a:cubicBezTo>
                  <a:cubicBezTo>
                    <a:pt x="418" y="110"/>
                    <a:pt x="402" y="109"/>
                    <a:pt x="401" y="101"/>
                  </a:cubicBezTo>
                  <a:cubicBezTo>
                    <a:pt x="401" y="99"/>
                    <a:pt x="400" y="99"/>
                    <a:pt x="399" y="98"/>
                  </a:cubicBezTo>
                  <a:cubicBezTo>
                    <a:pt x="399" y="80"/>
                    <a:pt x="404" y="62"/>
                    <a:pt x="411" y="45"/>
                  </a:cubicBezTo>
                  <a:cubicBezTo>
                    <a:pt x="417" y="29"/>
                    <a:pt x="437" y="20"/>
                    <a:pt x="452" y="16"/>
                  </a:cubicBezTo>
                  <a:cubicBezTo>
                    <a:pt x="465" y="13"/>
                    <a:pt x="478" y="14"/>
                    <a:pt x="490" y="19"/>
                  </a:cubicBezTo>
                  <a:cubicBezTo>
                    <a:pt x="490" y="21"/>
                    <a:pt x="491" y="22"/>
                    <a:pt x="493" y="23"/>
                  </a:cubicBezTo>
                  <a:cubicBezTo>
                    <a:pt x="496" y="23"/>
                    <a:pt x="498" y="23"/>
                    <a:pt x="500" y="24"/>
                  </a:cubicBezTo>
                  <a:cubicBezTo>
                    <a:pt x="500" y="24"/>
                    <a:pt x="500" y="24"/>
                    <a:pt x="501" y="24"/>
                  </a:cubicBezTo>
                  <a:cubicBezTo>
                    <a:pt x="501" y="25"/>
                    <a:pt x="501" y="25"/>
                    <a:pt x="502" y="25"/>
                  </a:cubicBezTo>
                  <a:cubicBezTo>
                    <a:pt x="530" y="35"/>
                    <a:pt x="538" y="72"/>
                    <a:pt x="533" y="98"/>
                  </a:cubicBezTo>
                  <a:cubicBezTo>
                    <a:pt x="529" y="119"/>
                    <a:pt x="516" y="139"/>
                    <a:pt x="498" y="149"/>
                  </a:cubicBezTo>
                  <a:cubicBezTo>
                    <a:pt x="482" y="158"/>
                    <a:pt x="460" y="158"/>
                    <a:pt x="442" y="152"/>
                  </a:cubicBezTo>
                  <a:cubicBezTo>
                    <a:pt x="442" y="152"/>
                    <a:pt x="441" y="151"/>
                    <a:pt x="439" y="151"/>
                  </a:cubicBezTo>
                  <a:cubicBezTo>
                    <a:pt x="439" y="151"/>
                    <a:pt x="439" y="151"/>
                    <a:pt x="439" y="151"/>
                  </a:cubicBezTo>
                  <a:cubicBezTo>
                    <a:pt x="437" y="150"/>
                    <a:pt x="435" y="150"/>
                    <a:pt x="433" y="149"/>
                  </a:cubicBezTo>
                  <a:close/>
                  <a:moveTo>
                    <a:pt x="466" y="362"/>
                  </a:moveTo>
                  <a:cubicBezTo>
                    <a:pt x="466" y="362"/>
                    <a:pt x="465" y="362"/>
                    <a:pt x="465" y="362"/>
                  </a:cubicBezTo>
                  <a:cubicBezTo>
                    <a:pt x="463" y="361"/>
                    <a:pt x="461" y="362"/>
                    <a:pt x="461" y="363"/>
                  </a:cubicBezTo>
                  <a:cubicBezTo>
                    <a:pt x="457" y="364"/>
                    <a:pt x="453" y="363"/>
                    <a:pt x="449" y="363"/>
                  </a:cubicBezTo>
                  <a:cubicBezTo>
                    <a:pt x="439" y="361"/>
                    <a:pt x="431" y="357"/>
                    <a:pt x="424" y="351"/>
                  </a:cubicBezTo>
                  <a:cubicBezTo>
                    <a:pt x="424" y="351"/>
                    <a:pt x="424" y="350"/>
                    <a:pt x="423" y="350"/>
                  </a:cubicBezTo>
                  <a:cubicBezTo>
                    <a:pt x="422" y="349"/>
                    <a:pt x="422" y="349"/>
                    <a:pt x="421" y="349"/>
                  </a:cubicBezTo>
                  <a:cubicBezTo>
                    <a:pt x="416" y="344"/>
                    <a:pt x="412" y="339"/>
                    <a:pt x="408" y="333"/>
                  </a:cubicBezTo>
                  <a:cubicBezTo>
                    <a:pt x="397" y="313"/>
                    <a:pt x="400" y="289"/>
                    <a:pt x="406" y="269"/>
                  </a:cubicBezTo>
                  <a:cubicBezTo>
                    <a:pt x="412" y="249"/>
                    <a:pt x="421" y="231"/>
                    <a:pt x="427" y="212"/>
                  </a:cubicBezTo>
                  <a:cubicBezTo>
                    <a:pt x="429" y="204"/>
                    <a:pt x="430" y="195"/>
                    <a:pt x="432" y="187"/>
                  </a:cubicBezTo>
                  <a:cubicBezTo>
                    <a:pt x="433" y="180"/>
                    <a:pt x="435" y="172"/>
                    <a:pt x="438" y="166"/>
                  </a:cubicBezTo>
                  <a:cubicBezTo>
                    <a:pt x="438" y="165"/>
                    <a:pt x="439" y="164"/>
                    <a:pt x="439" y="163"/>
                  </a:cubicBezTo>
                  <a:cubicBezTo>
                    <a:pt x="440" y="162"/>
                    <a:pt x="440" y="161"/>
                    <a:pt x="441" y="160"/>
                  </a:cubicBezTo>
                  <a:cubicBezTo>
                    <a:pt x="456" y="164"/>
                    <a:pt x="472" y="164"/>
                    <a:pt x="488" y="161"/>
                  </a:cubicBezTo>
                  <a:cubicBezTo>
                    <a:pt x="488" y="161"/>
                    <a:pt x="488" y="161"/>
                    <a:pt x="488" y="161"/>
                  </a:cubicBezTo>
                  <a:cubicBezTo>
                    <a:pt x="499" y="179"/>
                    <a:pt x="502" y="199"/>
                    <a:pt x="504" y="220"/>
                  </a:cubicBezTo>
                  <a:cubicBezTo>
                    <a:pt x="505" y="232"/>
                    <a:pt x="507" y="245"/>
                    <a:pt x="508" y="257"/>
                  </a:cubicBezTo>
                  <a:cubicBezTo>
                    <a:pt x="507" y="254"/>
                    <a:pt x="506" y="251"/>
                    <a:pt x="505" y="248"/>
                  </a:cubicBezTo>
                  <a:cubicBezTo>
                    <a:pt x="497" y="227"/>
                    <a:pt x="491" y="205"/>
                    <a:pt x="480" y="185"/>
                  </a:cubicBezTo>
                  <a:cubicBezTo>
                    <a:pt x="478" y="182"/>
                    <a:pt x="473" y="184"/>
                    <a:pt x="475" y="188"/>
                  </a:cubicBezTo>
                  <a:cubicBezTo>
                    <a:pt x="482" y="205"/>
                    <a:pt x="488" y="222"/>
                    <a:pt x="494" y="239"/>
                  </a:cubicBezTo>
                  <a:cubicBezTo>
                    <a:pt x="499" y="253"/>
                    <a:pt x="505" y="268"/>
                    <a:pt x="510" y="282"/>
                  </a:cubicBezTo>
                  <a:cubicBezTo>
                    <a:pt x="510" y="314"/>
                    <a:pt x="499" y="356"/>
                    <a:pt x="466" y="362"/>
                  </a:cubicBezTo>
                  <a:close/>
                  <a:moveTo>
                    <a:pt x="532" y="426"/>
                  </a:moveTo>
                  <a:cubicBezTo>
                    <a:pt x="530" y="431"/>
                    <a:pt x="525" y="437"/>
                    <a:pt x="519" y="441"/>
                  </a:cubicBezTo>
                  <a:cubicBezTo>
                    <a:pt x="516" y="443"/>
                    <a:pt x="515" y="434"/>
                    <a:pt x="515" y="432"/>
                  </a:cubicBezTo>
                  <a:cubicBezTo>
                    <a:pt x="513" y="425"/>
                    <a:pt x="513" y="417"/>
                    <a:pt x="511" y="410"/>
                  </a:cubicBezTo>
                  <a:cubicBezTo>
                    <a:pt x="509" y="404"/>
                    <a:pt x="503" y="399"/>
                    <a:pt x="510" y="392"/>
                  </a:cubicBezTo>
                  <a:cubicBezTo>
                    <a:pt x="513" y="389"/>
                    <a:pt x="516" y="386"/>
                    <a:pt x="520" y="383"/>
                  </a:cubicBezTo>
                  <a:cubicBezTo>
                    <a:pt x="520" y="384"/>
                    <a:pt x="520" y="384"/>
                    <a:pt x="520" y="384"/>
                  </a:cubicBezTo>
                  <a:cubicBezTo>
                    <a:pt x="520" y="387"/>
                    <a:pt x="523" y="388"/>
                    <a:pt x="525" y="387"/>
                  </a:cubicBezTo>
                  <a:cubicBezTo>
                    <a:pt x="525" y="387"/>
                    <a:pt x="525" y="387"/>
                    <a:pt x="525" y="387"/>
                  </a:cubicBezTo>
                  <a:cubicBezTo>
                    <a:pt x="535" y="398"/>
                    <a:pt x="540" y="411"/>
                    <a:pt x="532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3" name="Freeform 8"/>
            <p:cNvSpPr/>
            <p:nvPr>
              <p:custDataLst>
                <p:tags r:id="rId18"/>
              </p:custDataLst>
            </p:nvPr>
          </p:nvSpPr>
          <p:spPr bwMode="auto">
            <a:xfrm>
              <a:off x="6949668" y="2495998"/>
              <a:ext cx="85367" cy="91769"/>
            </a:xfrm>
            <a:custGeom>
              <a:avLst/>
              <a:gdLst>
                <a:gd name="T0" fmla="*/ 16 w 17"/>
                <a:gd name="T1" fmla="*/ 3 h 18"/>
                <a:gd name="T2" fmla="*/ 12 w 17"/>
                <a:gd name="T3" fmla="*/ 0 h 18"/>
                <a:gd name="T4" fmla="*/ 2 w 17"/>
                <a:gd name="T5" fmla="*/ 5 h 18"/>
                <a:gd name="T6" fmla="*/ 2 w 17"/>
                <a:gd name="T7" fmla="*/ 7 h 18"/>
                <a:gd name="T8" fmla="*/ 1 w 17"/>
                <a:gd name="T9" fmla="*/ 13 h 18"/>
                <a:gd name="T10" fmla="*/ 1 w 17"/>
                <a:gd name="T11" fmla="*/ 13 h 18"/>
                <a:gd name="T12" fmla="*/ 1 w 17"/>
                <a:gd name="T13" fmla="*/ 15 h 18"/>
                <a:gd name="T14" fmla="*/ 5 w 17"/>
                <a:gd name="T15" fmla="*/ 18 h 18"/>
                <a:gd name="T16" fmla="*/ 7 w 17"/>
                <a:gd name="T17" fmla="*/ 18 h 18"/>
                <a:gd name="T18" fmla="*/ 9 w 17"/>
                <a:gd name="T19" fmla="*/ 17 h 18"/>
                <a:gd name="T20" fmla="*/ 15 w 17"/>
                <a:gd name="T21" fmla="*/ 14 h 18"/>
                <a:gd name="T22" fmla="*/ 16 w 17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6" y="3"/>
                  </a:moveTo>
                  <a:cubicBezTo>
                    <a:pt x="15" y="1"/>
                    <a:pt x="14" y="0"/>
                    <a:pt x="12" y="0"/>
                  </a:cubicBezTo>
                  <a:cubicBezTo>
                    <a:pt x="8" y="1"/>
                    <a:pt x="5" y="2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9"/>
                    <a:pt x="0" y="10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5"/>
                    <a:pt x="1" y="15"/>
                  </a:cubicBezTo>
                  <a:cubicBezTo>
                    <a:pt x="1" y="17"/>
                    <a:pt x="3" y="18"/>
                    <a:pt x="5" y="18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7" y="11"/>
                    <a:pt x="17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4" name="Freeform 9"/>
            <p:cNvSpPr/>
            <p:nvPr>
              <p:custDataLst>
                <p:tags r:id="rId19"/>
              </p:custDataLst>
            </p:nvPr>
          </p:nvSpPr>
          <p:spPr bwMode="auto">
            <a:xfrm>
              <a:off x="5590202" y="2101176"/>
              <a:ext cx="994523" cy="958243"/>
            </a:xfrm>
            <a:custGeom>
              <a:avLst/>
              <a:gdLst>
                <a:gd name="T0" fmla="*/ 191 w 196"/>
                <a:gd name="T1" fmla="*/ 52 h 189"/>
                <a:gd name="T2" fmla="*/ 158 w 196"/>
                <a:gd name="T3" fmla="*/ 8 h 189"/>
                <a:gd name="T4" fmla="*/ 108 w 196"/>
                <a:gd name="T5" fmla="*/ 0 h 189"/>
                <a:gd name="T6" fmla="*/ 31 w 196"/>
                <a:gd name="T7" fmla="*/ 50 h 189"/>
                <a:gd name="T8" fmla="*/ 38 w 196"/>
                <a:gd name="T9" fmla="*/ 117 h 189"/>
                <a:gd name="T10" fmla="*/ 4 w 196"/>
                <a:gd name="T11" fmla="*/ 169 h 189"/>
                <a:gd name="T12" fmla="*/ 8 w 196"/>
                <a:gd name="T13" fmla="*/ 176 h 189"/>
                <a:gd name="T14" fmla="*/ 45 w 196"/>
                <a:gd name="T15" fmla="*/ 126 h 189"/>
                <a:gd name="T16" fmla="*/ 40 w 196"/>
                <a:gd name="T17" fmla="*/ 40 h 189"/>
                <a:gd name="T18" fmla="*/ 142 w 196"/>
                <a:gd name="T19" fmla="*/ 11 h 189"/>
                <a:gd name="T20" fmla="*/ 189 w 196"/>
                <a:gd name="T21" fmla="*/ 118 h 189"/>
                <a:gd name="T22" fmla="*/ 181 w 196"/>
                <a:gd name="T23" fmla="*/ 158 h 189"/>
                <a:gd name="T24" fmla="*/ 144 w 196"/>
                <a:gd name="T25" fmla="*/ 178 h 189"/>
                <a:gd name="T26" fmla="*/ 103 w 196"/>
                <a:gd name="T27" fmla="*/ 181 h 189"/>
                <a:gd name="T28" fmla="*/ 53 w 196"/>
                <a:gd name="T29" fmla="*/ 179 h 189"/>
                <a:gd name="T30" fmla="*/ 16 w 196"/>
                <a:gd name="T31" fmla="*/ 175 h 189"/>
                <a:gd name="T32" fmla="*/ 14 w 196"/>
                <a:gd name="T33" fmla="*/ 175 h 189"/>
                <a:gd name="T34" fmla="*/ 12 w 196"/>
                <a:gd name="T35" fmla="*/ 175 h 189"/>
                <a:gd name="T36" fmla="*/ 11 w 196"/>
                <a:gd name="T37" fmla="*/ 181 h 189"/>
                <a:gd name="T38" fmla="*/ 106 w 196"/>
                <a:gd name="T39" fmla="*/ 188 h 189"/>
                <a:gd name="T40" fmla="*/ 175 w 196"/>
                <a:gd name="T41" fmla="*/ 175 h 189"/>
                <a:gd name="T42" fmla="*/ 196 w 196"/>
                <a:gd name="T43" fmla="*/ 113 h 189"/>
                <a:gd name="T44" fmla="*/ 191 w 196"/>
                <a:gd name="T45" fmla="*/ 5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89">
                  <a:moveTo>
                    <a:pt x="191" y="52"/>
                  </a:moveTo>
                  <a:cubicBezTo>
                    <a:pt x="186" y="34"/>
                    <a:pt x="175" y="17"/>
                    <a:pt x="158" y="8"/>
                  </a:cubicBezTo>
                  <a:cubicBezTo>
                    <a:pt x="144" y="1"/>
                    <a:pt x="124" y="0"/>
                    <a:pt x="108" y="0"/>
                  </a:cubicBezTo>
                  <a:cubicBezTo>
                    <a:pt x="75" y="0"/>
                    <a:pt x="34" y="11"/>
                    <a:pt x="31" y="50"/>
                  </a:cubicBezTo>
                  <a:cubicBezTo>
                    <a:pt x="30" y="73"/>
                    <a:pt x="39" y="94"/>
                    <a:pt x="38" y="117"/>
                  </a:cubicBezTo>
                  <a:cubicBezTo>
                    <a:pt x="37" y="142"/>
                    <a:pt x="23" y="156"/>
                    <a:pt x="4" y="169"/>
                  </a:cubicBezTo>
                  <a:cubicBezTo>
                    <a:pt x="0" y="172"/>
                    <a:pt x="4" y="178"/>
                    <a:pt x="8" y="176"/>
                  </a:cubicBezTo>
                  <a:cubicBezTo>
                    <a:pt x="25" y="163"/>
                    <a:pt x="43" y="149"/>
                    <a:pt x="45" y="126"/>
                  </a:cubicBezTo>
                  <a:cubicBezTo>
                    <a:pt x="47" y="98"/>
                    <a:pt x="33" y="68"/>
                    <a:pt x="40" y="40"/>
                  </a:cubicBezTo>
                  <a:cubicBezTo>
                    <a:pt x="50" y="1"/>
                    <a:pt x="112" y="5"/>
                    <a:pt x="142" y="11"/>
                  </a:cubicBezTo>
                  <a:cubicBezTo>
                    <a:pt x="190" y="21"/>
                    <a:pt x="189" y="79"/>
                    <a:pt x="189" y="118"/>
                  </a:cubicBezTo>
                  <a:cubicBezTo>
                    <a:pt x="189" y="132"/>
                    <a:pt x="188" y="146"/>
                    <a:pt x="181" y="158"/>
                  </a:cubicBezTo>
                  <a:cubicBezTo>
                    <a:pt x="174" y="171"/>
                    <a:pt x="158" y="176"/>
                    <a:pt x="144" y="178"/>
                  </a:cubicBezTo>
                  <a:cubicBezTo>
                    <a:pt x="130" y="181"/>
                    <a:pt x="116" y="180"/>
                    <a:pt x="103" y="181"/>
                  </a:cubicBezTo>
                  <a:cubicBezTo>
                    <a:pt x="86" y="181"/>
                    <a:pt x="70" y="181"/>
                    <a:pt x="53" y="179"/>
                  </a:cubicBezTo>
                  <a:cubicBezTo>
                    <a:pt x="41" y="178"/>
                    <a:pt x="28" y="177"/>
                    <a:pt x="16" y="175"/>
                  </a:cubicBezTo>
                  <a:cubicBezTo>
                    <a:pt x="15" y="175"/>
                    <a:pt x="14" y="175"/>
                    <a:pt x="14" y="175"/>
                  </a:cubicBezTo>
                  <a:cubicBezTo>
                    <a:pt x="13" y="175"/>
                    <a:pt x="12" y="175"/>
                    <a:pt x="12" y="175"/>
                  </a:cubicBezTo>
                  <a:cubicBezTo>
                    <a:pt x="7" y="175"/>
                    <a:pt x="7" y="181"/>
                    <a:pt x="11" y="181"/>
                  </a:cubicBezTo>
                  <a:cubicBezTo>
                    <a:pt x="42" y="186"/>
                    <a:pt x="74" y="189"/>
                    <a:pt x="106" y="188"/>
                  </a:cubicBezTo>
                  <a:cubicBezTo>
                    <a:pt x="128" y="187"/>
                    <a:pt x="155" y="188"/>
                    <a:pt x="175" y="175"/>
                  </a:cubicBezTo>
                  <a:cubicBezTo>
                    <a:pt x="196" y="160"/>
                    <a:pt x="196" y="136"/>
                    <a:pt x="196" y="113"/>
                  </a:cubicBezTo>
                  <a:cubicBezTo>
                    <a:pt x="196" y="92"/>
                    <a:pt x="196" y="72"/>
                    <a:pt x="19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5" name="Freeform 10"/>
            <p:cNvSpPr/>
            <p:nvPr>
              <p:custDataLst>
                <p:tags r:id="rId20"/>
              </p:custDataLst>
            </p:nvPr>
          </p:nvSpPr>
          <p:spPr bwMode="auto">
            <a:xfrm>
              <a:off x="5965816" y="2248434"/>
              <a:ext cx="264637" cy="59757"/>
            </a:xfrm>
            <a:custGeom>
              <a:avLst/>
              <a:gdLst>
                <a:gd name="T0" fmla="*/ 51 w 52"/>
                <a:gd name="T1" fmla="*/ 5 h 12"/>
                <a:gd name="T2" fmla="*/ 34 w 52"/>
                <a:gd name="T3" fmla="*/ 4 h 12"/>
                <a:gd name="T4" fmla="*/ 5 w 52"/>
                <a:gd name="T5" fmla="*/ 2 h 12"/>
                <a:gd name="T6" fmla="*/ 1 w 52"/>
                <a:gd name="T7" fmla="*/ 4 h 12"/>
                <a:gd name="T8" fmla="*/ 19 w 52"/>
                <a:gd name="T9" fmla="*/ 11 h 12"/>
                <a:gd name="T10" fmla="*/ 51 w 52"/>
                <a:gd name="T11" fmla="*/ 8 h 12"/>
                <a:gd name="T12" fmla="*/ 51 w 52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">
                  <a:moveTo>
                    <a:pt x="51" y="5"/>
                  </a:moveTo>
                  <a:cubicBezTo>
                    <a:pt x="46" y="2"/>
                    <a:pt x="39" y="4"/>
                    <a:pt x="34" y="4"/>
                  </a:cubicBezTo>
                  <a:cubicBezTo>
                    <a:pt x="27" y="5"/>
                    <a:pt x="9" y="8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3" y="11"/>
                    <a:pt x="13" y="11"/>
                    <a:pt x="19" y="11"/>
                  </a:cubicBezTo>
                  <a:cubicBezTo>
                    <a:pt x="28" y="11"/>
                    <a:pt x="43" y="12"/>
                    <a:pt x="51" y="8"/>
                  </a:cubicBezTo>
                  <a:cubicBezTo>
                    <a:pt x="52" y="7"/>
                    <a:pt x="52" y="5"/>
                    <a:pt x="5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6" name="Freeform 11"/>
            <p:cNvSpPr/>
            <p:nvPr>
              <p:custDataLst>
                <p:tags r:id="rId21"/>
              </p:custDataLst>
            </p:nvPr>
          </p:nvSpPr>
          <p:spPr bwMode="auto">
            <a:xfrm>
              <a:off x="5925267" y="2340203"/>
              <a:ext cx="426834" cy="44818"/>
            </a:xfrm>
            <a:custGeom>
              <a:avLst/>
              <a:gdLst>
                <a:gd name="T0" fmla="*/ 80 w 84"/>
                <a:gd name="T1" fmla="*/ 2 h 9"/>
                <a:gd name="T2" fmla="*/ 44 w 84"/>
                <a:gd name="T3" fmla="*/ 1 h 9"/>
                <a:gd name="T4" fmla="*/ 2 w 84"/>
                <a:gd name="T5" fmla="*/ 3 h 9"/>
                <a:gd name="T6" fmla="*/ 3 w 84"/>
                <a:gd name="T7" fmla="*/ 7 h 9"/>
                <a:gd name="T8" fmla="*/ 40 w 84"/>
                <a:gd name="T9" fmla="*/ 8 h 9"/>
                <a:gd name="T10" fmla="*/ 80 w 84"/>
                <a:gd name="T11" fmla="*/ 8 h 9"/>
                <a:gd name="T12" fmla="*/ 80 w 8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80" y="2"/>
                  </a:moveTo>
                  <a:cubicBezTo>
                    <a:pt x="68" y="0"/>
                    <a:pt x="56" y="1"/>
                    <a:pt x="44" y="1"/>
                  </a:cubicBezTo>
                  <a:cubicBezTo>
                    <a:pt x="30" y="2"/>
                    <a:pt x="16" y="1"/>
                    <a:pt x="2" y="3"/>
                  </a:cubicBezTo>
                  <a:cubicBezTo>
                    <a:pt x="0" y="3"/>
                    <a:pt x="1" y="6"/>
                    <a:pt x="3" y="7"/>
                  </a:cubicBezTo>
                  <a:cubicBezTo>
                    <a:pt x="15" y="8"/>
                    <a:pt x="28" y="8"/>
                    <a:pt x="40" y="8"/>
                  </a:cubicBezTo>
                  <a:cubicBezTo>
                    <a:pt x="54" y="8"/>
                    <a:pt x="68" y="9"/>
                    <a:pt x="80" y="8"/>
                  </a:cubicBezTo>
                  <a:cubicBezTo>
                    <a:pt x="84" y="7"/>
                    <a:pt x="83" y="2"/>
                    <a:pt x="8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7" name="Freeform 12"/>
            <p:cNvSpPr/>
            <p:nvPr>
              <p:custDataLst>
                <p:tags r:id="rId22"/>
              </p:custDataLst>
            </p:nvPr>
          </p:nvSpPr>
          <p:spPr bwMode="auto">
            <a:xfrm>
              <a:off x="5910328" y="2425570"/>
              <a:ext cx="497261" cy="40549"/>
            </a:xfrm>
            <a:custGeom>
              <a:avLst/>
              <a:gdLst>
                <a:gd name="T0" fmla="*/ 94 w 98"/>
                <a:gd name="T1" fmla="*/ 1 h 8"/>
                <a:gd name="T2" fmla="*/ 3 w 98"/>
                <a:gd name="T3" fmla="*/ 2 h 8"/>
                <a:gd name="T4" fmla="*/ 3 w 98"/>
                <a:gd name="T5" fmla="*/ 6 h 8"/>
                <a:gd name="T6" fmla="*/ 94 w 98"/>
                <a:gd name="T7" fmla="*/ 7 h 8"/>
                <a:gd name="T8" fmla="*/ 94 w 9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">
                  <a:moveTo>
                    <a:pt x="94" y="1"/>
                  </a:moveTo>
                  <a:cubicBezTo>
                    <a:pt x="64" y="0"/>
                    <a:pt x="33" y="1"/>
                    <a:pt x="3" y="2"/>
                  </a:cubicBezTo>
                  <a:cubicBezTo>
                    <a:pt x="1" y="2"/>
                    <a:pt x="0" y="6"/>
                    <a:pt x="3" y="6"/>
                  </a:cubicBezTo>
                  <a:cubicBezTo>
                    <a:pt x="33" y="7"/>
                    <a:pt x="64" y="8"/>
                    <a:pt x="94" y="7"/>
                  </a:cubicBezTo>
                  <a:cubicBezTo>
                    <a:pt x="98" y="7"/>
                    <a:pt x="98" y="1"/>
                    <a:pt x="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8" name="Freeform 13"/>
            <p:cNvSpPr/>
            <p:nvPr>
              <p:custDataLst>
                <p:tags r:id="rId23"/>
              </p:custDataLst>
            </p:nvPr>
          </p:nvSpPr>
          <p:spPr bwMode="auto">
            <a:xfrm>
              <a:off x="5906059" y="2495998"/>
              <a:ext cx="454578" cy="55488"/>
            </a:xfrm>
            <a:custGeom>
              <a:avLst/>
              <a:gdLst>
                <a:gd name="T0" fmla="*/ 88 w 90"/>
                <a:gd name="T1" fmla="*/ 5 h 11"/>
                <a:gd name="T2" fmla="*/ 49 w 90"/>
                <a:gd name="T3" fmla="*/ 3 h 11"/>
                <a:gd name="T4" fmla="*/ 4 w 90"/>
                <a:gd name="T5" fmla="*/ 4 h 11"/>
                <a:gd name="T6" fmla="*/ 4 w 90"/>
                <a:gd name="T7" fmla="*/ 10 h 11"/>
                <a:gd name="T8" fmla="*/ 49 w 90"/>
                <a:gd name="T9" fmla="*/ 10 h 11"/>
                <a:gd name="T10" fmla="*/ 70 w 90"/>
                <a:gd name="T11" fmla="*/ 10 h 11"/>
                <a:gd name="T12" fmla="*/ 87 w 90"/>
                <a:gd name="T13" fmla="*/ 9 h 11"/>
                <a:gd name="T14" fmla="*/ 88 w 90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1">
                  <a:moveTo>
                    <a:pt x="88" y="5"/>
                  </a:moveTo>
                  <a:cubicBezTo>
                    <a:pt x="77" y="0"/>
                    <a:pt x="61" y="3"/>
                    <a:pt x="49" y="3"/>
                  </a:cubicBezTo>
                  <a:cubicBezTo>
                    <a:pt x="34" y="3"/>
                    <a:pt x="19" y="3"/>
                    <a:pt x="4" y="4"/>
                  </a:cubicBezTo>
                  <a:cubicBezTo>
                    <a:pt x="0" y="4"/>
                    <a:pt x="0" y="10"/>
                    <a:pt x="4" y="10"/>
                  </a:cubicBezTo>
                  <a:cubicBezTo>
                    <a:pt x="19" y="10"/>
                    <a:pt x="34" y="10"/>
                    <a:pt x="49" y="10"/>
                  </a:cubicBezTo>
                  <a:cubicBezTo>
                    <a:pt x="56" y="10"/>
                    <a:pt x="63" y="10"/>
                    <a:pt x="70" y="10"/>
                  </a:cubicBezTo>
                  <a:cubicBezTo>
                    <a:pt x="76" y="10"/>
                    <a:pt x="82" y="11"/>
                    <a:pt x="87" y="9"/>
                  </a:cubicBezTo>
                  <a:cubicBezTo>
                    <a:pt x="89" y="8"/>
                    <a:pt x="90" y="5"/>
                    <a:pt x="8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39" name="Freeform 14"/>
            <p:cNvSpPr/>
            <p:nvPr>
              <p:custDataLst>
                <p:tags r:id="rId24"/>
              </p:custDataLst>
            </p:nvPr>
          </p:nvSpPr>
          <p:spPr bwMode="auto">
            <a:xfrm>
              <a:off x="5910328" y="2632585"/>
              <a:ext cx="456712" cy="46952"/>
            </a:xfrm>
            <a:custGeom>
              <a:avLst/>
              <a:gdLst>
                <a:gd name="T0" fmla="*/ 86 w 90"/>
                <a:gd name="T1" fmla="*/ 1 h 9"/>
                <a:gd name="T2" fmla="*/ 3 w 90"/>
                <a:gd name="T3" fmla="*/ 2 h 9"/>
                <a:gd name="T4" fmla="*/ 3 w 90"/>
                <a:gd name="T5" fmla="*/ 7 h 9"/>
                <a:gd name="T6" fmla="*/ 86 w 90"/>
                <a:gd name="T7" fmla="*/ 8 h 9"/>
                <a:gd name="T8" fmla="*/ 86 w 90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">
                  <a:moveTo>
                    <a:pt x="86" y="1"/>
                  </a:moveTo>
                  <a:cubicBezTo>
                    <a:pt x="59" y="0"/>
                    <a:pt x="31" y="1"/>
                    <a:pt x="3" y="2"/>
                  </a:cubicBezTo>
                  <a:cubicBezTo>
                    <a:pt x="0" y="2"/>
                    <a:pt x="0" y="7"/>
                    <a:pt x="3" y="7"/>
                  </a:cubicBezTo>
                  <a:cubicBezTo>
                    <a:pt x="31" y="8"/>
                    <a:pt x="58" y="9"/>
                    <a:pt x="86" y="8"/>
                  </a:cubicBezTo>
                  <a:cubicBezTo>
                    <a:pt x="90" y="8"/>
                    <a:pt x="90" y="1"/>
                    <a:pt x="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40" name="Freeform 15"/>
            <p:cNvSpPr/>
            <p:nvPr>
              <p:custDataLst>
                <p:tags r:id="rId25"/>
              </p:custDataLst>
            </p:nvPr>
          </p:nvSpPr>
          <p:spPr bwMode="auto">
            <a:xfrm>
              <a:off x="5976487" y="2713683"/>
              <a:ext cx="384151" cy="46952"/>
            </a:xfrm>
            <a:custGeom>
              <a:avLst/>
              <a:gdLst>
                <a:gd name="T0" fmla="*/ 76 w 76"/>
                <a:gd name="T1" fmla="*/ 5 h 9"/>
                <a:gd name="T2" fmla="*/ 74 w 76"/>
                <a:gd name="T3" fmla="*/ 2 h 9"/>
                <a:gd name="T4" fmla="*/ 71 w 76"/>
                <a:gd name="T5" fmla="*/ 1 h 9"/>
                <a:gd name="T6" fmla="*/ 4 w 76"/>
                <a:gd name="T7" fmla="*/ 1 h 9"/>
                <a:gd name="T8" fmla="*/ 4 w 76"/>
                <a:gd name="T9" fmla="*/ 8 h 9"/>
                <a:gd name="T10" fmla="*/ 72 w 76"/>
                <a:gd name="T11" fmla="*/ 8 h 9"/>
                <a:gd name="T12" fmla="*/ 73 w 76"/>
                <a:gd name="T13" fmla="*/ 8 h 9"/>
                <a:gd name="T14" fmla="*/ 76 w 76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5"/>
                  </a:moveTo>
                  <a:cubicBezTo>
                    <a:pt x="76" y="3"/>
                    <a:pt x="75" y="2"/>
                    <a:pt x="74" y="2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49" y="0"/>
                    <a:pt x="26" y="1"/>
                    <a:pt x="4" y="1"/>
                  </a:cubicBezTo>
                  <a:cubicBezTo>
                    <a:pt x="0" y="1"/>
                    <a:pt x="0" y="8"/>
                    <a:pt x="4" y="8"/>
                  </a:cubicBezTo>
                  <a:cubicBezTo>
                    <a:pt x="26" y="8"/>
                    <a:pt x="49" y="9"/>
                    <a:pt x="72" y="8"/>
                  </a:cubicBezTo>
                  <a:cubicBezTo>
                    <a:pt x="72" y="8"/>
                    <a:pt x="73" y="8"/>
                    <a:pt x="73" y="8"/>
                  </a:cubicBezTo>
                  <a:cubicBezTo>
                    <a:pt x="75" y="8"/>
                    <a:pt x="76" y="6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4" name="Freeform 16"/>
            <p:cNvSpPr/>
            <p:nvPr>
              <p:custDataLst>
                <p:tags r:id="rId26"/>
              </p:custDataLst>
            </p:nvPr>
          </p:nvSpPr>
          <p:spPr bwMode="auto">
            <a:xfrm>
              <a:off x="5935938" y="2801184"/>
              <a:ext cx="262503" cy="44818"/>
            </a:xfrm>
            <a:custGeom>
              <a:avLst/>
              <a:gdLst>
                <a:gd name="T0" fmla="*/ 49 w 52"/>
                <a:gd name="T1" fmla="*/ 2 h 9"/>
                <a:gd name="T2" fmla="*/ 27 w 52"/>
                <a:gd name="T3" fmla="*/ 1 h 9"/>
                <a:gd name="T4" fmla="*/ 4 w 52"/>
                <a:gd name="T5" fmla="*/ 1 h 9"/>
                <a:gd name="T6" fmla="*/ 4 w 52"/>
                <a:gd name="T7" fmla="*/ 7 h 9"/>
                <a:gd name="T8" fmla="*/ 27 w 52"/>
                <a:gd name="T9" fmla="*/ 8 h 9"/>
                <a:gd name="T10" fmla="*/ 48 w 52"/>
                <a:gd name="T11" fmla="*/ 7 h 9"/>
                <a:gd name="T12" fmla="*/ 49 w 5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">
                  <a:moveTo>
                    <a:pt x="49" y="2"/>
                  </a:moveTo>
                  <a:cubicBezTo>
                    <a:pt x="42" y="0"/>
                    <a:pt x="34" y="1"/>
                    <a:pt x="27" y="1"/>
                  </a:cubicBezTo>
                  <a:cubicBezTo>
                    <a:pt x="19" y="1"/>
                    <a:pt x="12" y="1"/>
                    <a:pt x="4" y="1"/>
                  </a:cubicBezTo>
                  <a:cubicBezTo>
                    <a:pt x="0" y="1"/>
                    <a:pt x="0" y="7"/>
                    <a:pt x="4" y="7"/>
                  </a:cubicBezTo>
                  <a:cubicBezTo>
                    <a:pt x="11" y="8"/>
                    <a:pt x="19" y="8"/>
                    <a:pt x="27" y="8"/>
                  </a:cubicBezTo>
                  <a:cubicBezTo>
                    <a:pt x="34" y="8"/>
                    <a:pt x="41" y="9"/>
                    <a:pt x="48" y="7"/>
                  </a:cubicBezTo>
                  <a:cubicBezTo>
                    <a:pt x="51" y="6"/>
                    <a:pt x="52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  <p:sp>
          <p:nvSpPr>
            <p:cNvPr id="65" name="Freeform 17"/>
            <p:cNvSpPr/>
            <p:nvPr>
              <p:custDataLst>
                <p:tags r:id="rId27"/>
              </p:custDataLst>
            </p:nvPr>
          </p:nvSpPr>
          <p:spPr bwMode="auto">
            <a:xfrm>
              <a:off x="5935938" y="2856673"/>
              <a:ext cx="221954" cy="44818"/>
            </a:xfrm>
            <a:custGeom>
              <a:avLst/>
              <a:gdLst>
                <a:gd name="T0" fmla="*/ 40 w 44"/>
                <a:gd name="T1" fmla="*/ 1 h 9"/>
                <a:gd name="T2" fmla="*/ 1 w 44"/>
                <a:gd name="T3" fmla="*/ 6 h 9"/>
                <a:gd name="T4" fmla="*/ 1 w 44"/>
                <a:gd name="T5" fmla="*/ 8 h 9"/>
                <a:gd name="T6" fmla="*/ 39 w 44"/>
                <a:gd name="T7" fmla="*/ 8 h 9"/>
                <a:gd name="T8" fmla="*/ 40 w 4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">
                  <a:moveTo>
                    <a:pt x="40" y="1"/>
                  </a:moveTo>
                  <a:cubicBezTo>
                    <a:pt x="27" y="1"/>
                    <a:pt x="12" y="0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3" y="9"/>
                    <a:pt x="26" y="8"/>
                    <a:pt x="39" y="8"/>
                  </a:cubicBezTo>
                  <a:cubicBezTo>
                    <a:pt x="44" y="8"/>
                    <a:pt x="44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31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8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27" name="任意多边形 97"/>
          <p:cNvSpPr/>
          <p:nvPr userDrawn="1">
            <p:custDataLst>
              <p:tags r:id="rId29"/>
            </p:custDataLst>
          </p:nvPr>
        </p:nvSpPr>
        <p:spPr>
          <a:xfrm flipH="1" flipV="1">
            <a:off x="405843" y="6107387"/>
            <a:ext cx="240672" cy="402097"/>
          </a:xfrm>
          <a:custGeom>
            <a:avLst/>
            <a:gdLst>
              <a:gd name="connsiteX0" fmla="*/ 257175 w 647700"/>
              <a:gd name="connsiteY0" fmla="*/ 1181158 h 1209733"/>
              <a:gd name="connsiteX1" fmla="*/ 219075 w 647700"/>
              <a:gd name="connsiteY1" fmla="*/ 800158 h 1209733"/>
              <a:gd name="connsiteX2" fmla="*/ 0 w 647700"/>
              <a:gd name="connsiteY2" fmla="*/ 590608 h 1209733"/>
              <a:gd name="connsiteX3" fmla="*/ 266700 w 647700"/>
              <a:gd name="connsiteY3" fmla="*/ 504883 h 1209733"/>
              <a:gd name="connsiteX4" fmla="*/ 361950 w 647700"/>
              <a:gd name="connsiteY4" fmla="*/ 58 h 1209733"/>
              <a:gd name="connsiteX5" fmla="*/ 438150 w 647700"/>
              <a:gd name="connsiteY5" fmla="*/ 581083 h 1209733"/>
              <a:gd name="connsiteX6" fmla="*/ 647700 w 647700"/>
              <a:gd name="connsiteY6" fmla="*/ 657283 h 1209733"/>
              <a:gd name="connsiteX7" fmla="*/ 390525 w 647700"/>
              <a:gd name="connsiteY7" fmla="*/ 771583 h 1209733"/>
              <a:gd name="connsiteX8" fmla="*/ 314325 w 647700"/>
              <a:gd name="connsiteY8" fmla="*/ 1209733 h 1209733"/>
              <a:gd name="connsiteX0-1" fmla="*/ 257175 w 647700"/>
              <a:gd name="connsiteY0-2" fmla="*/ 1181158 h 1209733"/>
              <a:gd name="connsiteX1-3" fmla="*/ 219075 w 647700"/>
              <a:gd name="connsiteY1-4" fmla="*/ 800158 h 1209733"/>
              <a:gd name="connsiteX2-5" fmla="*/ 0 w 647700"/>
              <a:gd name="connsiteY2-6" fmla="*/ 590608 h 1209733"/>
              <a:gd name="connsiteX3-7" fmla="*/ 266700 w 647700"/>
              <a:gd name="connsiteY3-8" fmla="*/ 504883 h 1209733"/>
              <a:gd name="connsiteX4-9" fmla="*/ 361950 w 647700"/>
              <a:gd name="connsiteY4-10" fmla="*/ 58 h 1209733"/>
              <a:gd name="connsiteX5-11" fmla="*/ 438150 w 647700"/>
              <a:gd name="connsiteY5-12" fmla="*/ 581083 h 1209733"/>
              <a:gd name="connsiteX6-13" fmla="*/ 647700 w 647700"/>
              <a:gd name="connsiteY6-14" fmla="*/ 657283 h 1209733"/>
              <a:gd name="connsiteX7-15" fmla="*/ 390525 w 647700"/>
              <a:gd name="connsiteY7-16" fmla="*/ 771583 h 1209733"/>
              <a:gd name="connsiteX8-17" fmla="*/ 314325 w 647700"/>
              <a:gd name="connsiteY8-18" fmla="*/ 1209733 h 1209733"/>
              <a:gd name="connsiteX0-19" fmla="*/ 257175 w 647700"/>
              <a:gd name="connsiteY0-20" fmla="*/ 1181158 h 1209733"/>
              <a:gd name="connsiteX1-21" fmla="*/ 219075 w 647700"/>
              <a:gd name="connsiteY1-22" fmla="*/ 800158 h 1209733"/>
              <a:gd name="connsiteX2-23" fmla="*/ 0 w 647700"/>
              <a:gd name="connsiteY2-24" fmla="*/ 590608 h 1209733"/>
              <a:gd name="connsiteX3-25" fmla="*/ 266700 w 647700"/>
              <a:gd name="connsiteY3-26" fmla="*/ 504883 h 1209733"/>
              <a:gd name="connsiteX4-27" fmla="*/ 361950 w 647700"/>
              <a:gd name="connsiteY4-28" fmla="*/ 58 h 1209733"/>
              <a:gd name="connsiteX5-29" fmla="*/ 438150 w 647700"/>
              <a:gd name="connsiteY5-30" fmla="*/ 581083 h 1209733"/>
              <a:gd name="connsiteX6-31" fmla="*/ 647700 w 647700"/>
              <a:gd name="connsiteY6-32" fmla="*/ 657283 h 1209733"/>
              <a:gd name="connsiteX7-33" fmla="*/ 390525 w 647700"/>
              <a:gd name="connsiteY7-34" fmla="*/ 771583 h 1209733"/>
              <a:gd name="connsiteX8-35" fmla="*/ 314325 w 647700"/>
              <a:gd name="connsiteY8-36" fmla="*/ 1209733 h 1209733"/>
              <a:gd name="connsiteX0-37" fmla="*/ 161925 w 552450"/>
              <a:gd name="connsiteY0-38" fmla="*/ 1181173 h 1209748"/>
              <a:gd name="connsiteX1-39" fmla="*/ 123825 w 552450"/>
              <a:gd name="connsiteY1-40" fmla="*/ 800173 h 1209748"/>
              <a:gd name="connsiteX2-41" fmla="*/ 0 w 552450"/>
              <a:gd name="connsiteY2-42" fmla="*/ 638248 h 1209748"/>
              <a:gd name="connsiteX3-43" fmla="*/ 171450 w 552450"/>
              <a:gd name="connsiteY3-44" fmla="*/ 504898 h 1209748"/>
              <a:gd name="connsiteX4-45" fmla="*/ 266700 w 552450"/>
              <a:gd name="connsiteY4-46" fmla="*/ 73 h 1209748"/>
              <a:gd name="connsiteX5-47" fmla="*/ 342900 w 552450"/>
              <a:gd name="connsiteY5-48" fmla="*/ 581098 h 1209748"/>
              <a:gd name="connsiteX6-49" fmla="*/ 552450 w 552450"/>
              <a:gd name="connsiteY6-50" fmla="*/ 657298 h 1209748"/>
              <a:gd name="connsiteX7-51" fmla="*/ 295275 w 552450"/>
              <a:gd name="connsiteY7-52" fmla="*/ 771598 h 1209748"/>
              <a:gd name="connsiteX8-53" fmla="*/ 219075 w 552450"/>
              <a:gd name="connsiteY8-54" fmla="*/ 1209748 h 1209748"/>
              <a:gd name="connsiteX0-55" fmla="*/ 238125 w 628650"/>
              <a:gd name="connsiteY0-56" fmla="*/ 1181172 h 1209747"/>
              <a:gd name="connsiteX1-57" fmla="*/ 200025 w 628650"/>
              <a:gd name="connsiteY1-58" fmla="*/ 800172 h 1209747"/>
              <a:gd name="connsiteX2-59" fmla="*/ 0 w 628650"/>
              <a:gd name="connsiteY2-60" fmla="*/ 562047 h 1209747"/>
              <a:gd name="connsiteX3-61" fmla="*/ 247650 w 628650"/>
              <a:gd name="connsiteY3-62" fmla="*/ 504897 h 1209747"/>
              <a:gd name="connsiteX4-63" fmla="*/ 342900 w 628650"/>
              <a:gd name="connsiteY4-64" fmla="*/ 72 h 1209747"/>
              <a:gd name="connsiteX5-65" fmla="*/ 419100 w 628650"/>
              <a:gd name="connsiteY5-66" fmla="*/ 581097 h 1209747"/>
              <a:gd name="connsiteX6-67" fmla="*/ 628650 w 628650"/>
              <a:gd name="connsiteY6-68" fmla="*/ 657297 h 1209747"/>
              <a:gd name="connsiteX7-69" fmla="*/ 371475 w 628650"/>
              <a:gd name="connsiteY7-70" fmla="*/ 771597 h 1209747"/>
              <a:gd name="connsiteX8-71" fmla="*/ 295275 w 628650"/>
              <a:gd name="connsiteY8-72" fmla="*/ 1209747 h 1209747"/>
              <a:gd name="connsiteX0-73" fmla="*/ 238125 w 628650"/>
              <a:gd name="connsiteY0-74" fmla="*/ 1181172 h 1209747"/>
              <a:gd name="connsiteX1-75" fmla="*/ 200025 w 628650"/>
              <a:gd name="connsiteY1-76" fmla="*/ 800172 h 1209747"/>
              <a:gd name="connsiteX2-77" fmla="*/ 0 w 628650"/>
              <a:gd name="connsiteY2-78" fmla="*/ 562047 h 1209747"/>
              <a:gd name="connsiteX3-79" fmla="*/ 247650 w 628650"/>
              <a:gd name="connsiteY3-80" fmla="*/ 504897 h 1209747"/>
              <a:gd name="connsiteX4-81" fmla="*/ 342900 w 628650"/>
              <a:gd name="connsiteY4-82" fmla="*/ 72 h 1209747"/>
              <a:gd name="connsiteX5-83" fmla="*/ 419100 w 628650"/>
              <a:gd name="connsiteY5-84" fmla="*/ 581097 h 1209747"/>
              <a:gd name="connsiteX6-85" fmla="*/ 628650 w 628650"/>
              <a:gd name="connsiteY6-86" fmla="*/ 657297 h 1209747"/>
              <a:gd name="connsiteX7-87" fmla="*/ 371475 w 628650"/>
              <a:gd name="connsiteY7-88" fmla="*/ 771597 h 1209747"/>
              <a:gd name="connsiteX8-89" fmla="*/ 295275 w 628650"/>
              <a:gd name="connsiteY8-90" fmla="*/ 1209747 h 1209747"/>
              <a:gd name="connsiteX0-91" fmla="*/ 228132 w 618657"/>
              <a:gd name="connsiteY0-92" fmla="*/ 1181172 h 1209747"/>
              <a:gd name="connsiteX1-93" fmla="*/ 190032 w 618657"/>
              <a:gd name="connsiteY1-94" fmla="*/ 800172 h 1209747"/>
              <a:gd name="connsiteX2-95" fmla="*/ 0 w 618657"/>
              <a:gd name="connsiteY2-96" fmla="*/ 589529 h 1209747"/>
              <a:gd name="connsiteX3-97" fmla="*/ 237657 w 618657"/>
              <a:gd name="connsiteY3-98" fmla="*/ 504897 h 1209747"/>
              <a:gd name="connsiteX4-99" fmla="*/ 332907 w 618657"/>
              <a:gd name="connsiteY4-100" fmla="*/ 72 h 1209747"/>
              <a:gd name="connsiteX5-101" fmla="*/ 409107 w 618657"/>
              <a:gd name="connsiteY5-102" fmla="*/ 581097 h 1209747"/>
              <a:gd name="connsiteX6-103" fmla="*/ 618657 w 618657"/>
              <a:gd name="connsiteY6-104" fmla="*/ 657297 h 1209747"/>
              <a:gd name="connsiteX7-105" fmla="*/ 361482 w 618657"/>
              <a:gd name="connsiteY7-106" fmla="*/ 771597 h 1209747"/>
              <a:gd name="connsiteX8-107" fmla="*/ 285282 w 618657"/>
              <a:gd name="connsiteY8-108" fmla="*/ 1209747 h 1209747"/>
              <a:gd name="connsiteX0-109" fmla="*/ 228132 w 618657"/>
              <a:gd name="connsiteY0-110" fmla="*/ 1181172 h 1209747"/>
              <a:gd name="connsiteX1-111" fmla="*/ 190032 w 618657"/>
              <a:gd name="connsiteY1-112" fmla="*/ 800172 h 1209747"/>
              <a:gd name="connsiteX2-113" fmla="*/ 0 w 618657"/>
              <a:gd name="connsiteY2-114" fmla="*/ 589529 h 1209747"/>
              <a:gd name="connsiteX3-115" fmla="*/ 237657 w 618657"/>
              <a:gd name="connsiteY3-116" fmla="*/ 504897 h 1209747"/>
              <a:gd name="connsiteX4-117" fmla="*/ 332907 w 618657"/>
              <a:gd name="connsiteY4-118" fmla="*/ 72 h 1209747"/>
              <a:gd name="connsiteX5-119" fmla="*/ 409107 w 618657"/>
              <a:gd name="connsiteY5-120" fmla="*/ 581097 h 1209747"/>
              <a:gd name="connsiteX6-121" fmla="*/ 618657 w 618657"/>
              <a:gd name="connsiteY6-122" fmla="*/ 657297 h 1209747"/>
              <a:gd name="connsiteX7-123" fmla="*/ 361482 w 618657"/>
              <a:gd name="connsiteY7-124" fmla="*/ 771597 h 1209747"/>
              <a:gd name="connsiteX8-125" fmla="*/ 285282 w 618657"/>
              <a:gd name="connsiteY8-126" fmla="*/ 1209747 h 1209747"/>
              <a:gd name="connsiteX0-127" fmla="*/ 228132 w 618657"/>
              <a:gd name="connsiteY0-128" fmla="*/ 1181172 h 1209747"/>
              <a:gd name="connsiteX1-129" fmla="*/ 190032 w 618657"/>
              <a:gd name="connsiteY1-130" fmla="*/ 800172 h 1209747"/>
              <a:gd name="connsiteX2-131" fmla="*/ 0 w 618657"/>
              <a:gd name="connsiteY2-132" fmla="*/ 589529 h 1209747"/>
              <a:gd name="connsiteX3-133" fmla="*/ 237657 w 618657"/>
              <a:gd name="connsiteY3-134" fmla="*/ 504897 h 1209747"/>
              <a:gd name="connsiteX4-135" fmla="*/ 332907 w 618657"/>
              <a:gd name="connsiteY4-136" fmla="*/ 72 h 1209747"/>
              <a:gd name="connsiteX5-137" fmla="*/ 409107 w 618657"/>
              <a:gd name="connsiteY5-138" fmla="*/ 581097 h 1209747"/>
              <a:gd name="connsiteX6-139" fmla="*/ 618657 w 618657"/>
              <a:gd name="connsiteY6-140" fmla="*/ 657297 h 1209747"/>
              <a:gd name="connsiteX7-141" fmla="*/ 361482 w 618657"/>
              <a:gd name="connsiteY7-142" fmla="*/ 771597 h 1209747"/>
              <a:gd name="connsiteX8-143" fmla="*/ 285282 w 618657"/>
              <a:gd name="connsiteY8-144" fmla="*/ 1209747 h 1209747"/>
              <a:gd name="connsiteX9" fmla="*/ 228132 w 618657"/>
              <a:gd name="connsiteY9" fmla="*/ 1181172 h 1209747"/>
              <a:gd name="connsiteX0-145" fmla="*/ 285282 w 618657"/>
              <a:gd name="connsiteY0-146" fmla="*/ 1209747 h 1209747"/>
              <a:gd name="connsiteX1-147" fmla="*/ 190032 w 618657"/>
              <a:gd name="connsiteY1-148" fmla="*/ 800172 h 1209747"/>
              <a:gd name="connsiteX2-149" fmla="*/ 0 w 618657"/>
              <a:gd name="connsiteY2-150" fmla="*/ 589529 h 1209747"/>
              <a:gd name="connsiteX3-151" fmla="*/ 237657 w 618657"/>
              <a:gd name="connsiteY3-152" fmla="*/ 504897 h 1209747"/>
              <a:gd name="connsiteX4-153" fmla="*/ 332907 w 618657"/>
              <a:gd name="connsiteY4-154" fmla="*/ 72 h 1209747"/>
              <a:gd name="connsiteX5-155" fmla="*/ 409107 w 618657"/>
              <a:gd name="connsiteY5-156" fmla="*/ 581097 h 1209747"/>
              <a:gd name="connsiteX6-157" fmla="*/ 618657 w 618657"/>
              <a:gd name="connsiteY6-158" fmla="*/ 657297 h 1209747"/>
              <a:gd name="connsiteX7-159" fmla="*/ 361482 w 618657"/>
              <a:gd name="connsiteY7-160" fmla="*/ 771597 h 1209747"/>
              <a:gd name="connsiteX8-161" fmla="*/ 285282 w 618657"/>
              <a:gd name="connsiteY8-162" fmla="*/ 1209747 h 1209747"/>
              <a:gd name="connsiteX0-163" fmla="*/ 270292 w 618657"/>
              <a:gd name="connsiteY0-164" fmla="*/ 1249721 h 1249721"/>
              <a:gd name="connsiteX1-165" fmla="*/ 190032 w 618657"/>
              <a:gd name="connsiteY1-166" fmla="*/ 800172 h 1249721"/>
              <a:gd name="connsiteX2-167" fmla="*/ 0 w 618657"/>
              <a:gd name="connsiteY2-168" fmla="*/ 589529 h 1249721"/>
              <a:gd name="connsiteX3-169" fmla="*/ 237657 w 618657"/>
              <a:gd name="connsiteY3-170" fmla="*/ 504897 h 1249721"/>
              <a:gd name="connsiteX4-171" fmla="*/ 332907 w 618657"/>
              <a:gd name="connsiteY4-172" fmla="*/ 72 h 1249721"/>
              <a:gd name="connsiteX5-173" fmla="*/ 409107 w 618657"/>
              <a:gd name="connsiteY5-174" fmla="*/ 581097 h 1249721"/>
              <a:gd name="connsiteX6-175" fmla="*/ 618657 w 618657"/>
              <a:gd name="connsiteY6-176" fmla="*/ 657297 h 1249721"/>
              <a:gd name="connsiteX7-177" fmla="*/ 361482 w 618657"/>
              <a:gd name="connsiteY7-178" fmla="*/ 771597 h 1249721"/>
              <a:gd name="connsiteX8-179" fmla="*/ 270292 w 618657"/>
              <a:gd name="connsiteY8-180" fmla="*/ 1249721 h 1249721"/>
              <a:gd name="connsiteX0-181" fmla="*/ 270292 w 618657"/>
              <a:gd name="connsiteY0-182" fmla="*/ 1249721 h 1249721"/>
              <a:gd name="connsiteX1-183" fmla="*/ 190032 w 618657"/>
              <a:gd name="connsiteY1-184" fmla="*/ 775188 h 1249721"/>
              <a:gd name="connsiteX2-185" fmla="*/ 0 w 618657"/>
              <a:gd name="connsiteY2-186" fmla="*/ 589529 h 1249721"/>
              <a:gd name="connsiteX3-187" fmla="*/ 237657 w 618657"/>
              <a:gd name="connsiteY3-188" fmla="*/ 504897 h 1249721"/>
              <a:gd name="connsiteX4-189" fmla="*/ 332907 w 618657"/>
              <a:gd name="connsiteY4-190" fmla="*/ 72 h 1249721"/>
              <a:gd name="connsiteX5-191" fmla="*/ 409107 w 618657"/>
              <a:gd name="connsiteY5-192" fmla="*/ 581097 h 1249721"/>
              <a:gd name="connsiteX6-193" fmla="*/ 618657 w 618657"/>
              <a:gd name="connsiteY6-194" fmla="*/ 657297 h 1249721"/>
              <a:gd name="connsiteX7-195" fmla="*/ 361482 w 618657"/>
              <a:gd name="connsiteY7-196" fmla="*/ 771597 h 1249721"/>
              <a:gd name="connsiteX8-197" fmla="*/ 270292 w 618657"/>
              <a:gd name="connsiteY8-198" fmla="*/ 1249721 h 1249721"/>
              <a:gd name="connsiteX0-199" fmla="*/ 270292 w 618657"/>
              <a:gd name="connsiteY0-200" fmla="*/ 1249721 h 1249721"/>
              <a:gd name="connsiteX1-201" fmla="*/ 190032 w 618657"/>
              <a:gd name="connsiteY1-202" fmla="*/ 775188 h 1249721"/>
              <a:gd name="connsiteX2-203" fmla="*/ 0 w 618657"/>
              <a:gd name="connsiteY2-204" fmla="*/ 589529 h 1249721"/>
              <a:gd name="connsiteX3-205" fmla="*/ 237657 w 618657"/>
              <a:gd name="connsiteY3-206" fmla="*/ 504897 h 1249721"/>
              <a:gd name="connsiteX4-207" fmla="*/ 332907 w 618657"/>
              <a:gd name="connsiteY4-208" fmla="*/ 72 h 1249721"/>
              <a:gd name="connsiteX5-209" fmla="*/ 409107 w 618657"/>
              <a:gd name="connsiteY5-210" fmla="*/ 581097 h 1249721"/>
              <a:gd name="connsiteX6-211" fmla="*/ 618657 w 618657"/>
              <a:gd name="connsiteY6-212" fmla="*/ 657297 h 1249721"/>
              <a:gd name="connsiteX7-213" fmla="*/ 361482 w 618657"/>
              <a:gd name="connsiteY7-214" fmla="*/ 771597 h 1249721"/>
              <a:gd name="connsiteX8-215" fmla="*/ 270292 w 618657"/>
              <a:gd name="connsiteY8-216" fmla="*/ 1249721 h 1249721"/>
              <a:gd name="connsiteX0-217" fmla="*/ 297774 w 618657"/>
              <a:gd name="connsiteY0-218" fmla="*/ 1257216 h 1257216"/>
              <a:gd name="connsiteX1-219" fmla="*/ 190032 w 618657"/>
              <a:gd name="connsiteY1-220" fmla="*/ 775188 h 1257216"/>
              <a:gd name="connsiteX2-221" fmla="*/ 0 w 618657"/>
              <a:gd name="connsiteY2-222" fmla="*/ 589529 h 1257216"/>
              <a:gd name="connsiteX3-223" fmla="*/ 237657 w 618657"/>
              <a:gd name="connsiteY3-224" fmla="*/ 504897 h 1257216"/>
              <a:gd name="connsiteX4-225" fmla="*/ 332907 w 618657"/>
              <a:gd name="connsiteY4-226" fmla="*/ 72 h 1257216"/>
              <a:gd name="connsiteX5-227" fmla="*/ 409107 w 618657"/>
              <a:gd name="connsiteY5-228" fmla="*/ 581097 h 1257216"/>
              <a:gd name="connsiteX6-229" fmla="*/ 618657 w 618657"/>
              <a:gd name="connsiteY6-230" fmla="*/ 657297 h 1257216"/>
              <a:gd name="connsiteX7-231" fmla="*/ 361482 w 618657"/>
              <a:gd name="connsiteY7-232" fmla="*/ 771597 h 1257216"/>
              <a:gd name="connsiteX8-233" fmla="*/ 297774 w 618657"/>
              <a:gd name="connsiteY8-234" fmla="*/ 1257216 h 1257216"/>
              <a:gd name="connsiteX0-235" fmla="*/ 297774 w 618657"/>
              <a:gd name="connsiteY0-236" fmla="*/ 1257216 h 1257216"/>
              <a:gd name="connsiteX1-237" fmla="*/ 190032 w 618657"/>
              <a:gd name="connsiteY1-238" fmla="*/ 775188 h 1257216"/>
              <a:gd name="connsiteX2-239" fmla="*/ 0 w 618657"/>
              <a:gd name="connsiteY2-240" fmla="*/ 589529 h 1257216"/>
              <a:gd name="connsiteX3-241" fmla="*/ 237657 w 618657"/>
              <a:gd name="connsiteY3-242" fmla="*/ 504897 h 1257216"/>
              <a:gd name="connsiteX4-243" fmla="*/ 332907 w 618657"/>
              <a:gd name="connsiteY4-244" fmla="*/ 72 h 1257216"/>
              <a:gd name="connsiteX5-245" fmla="*/ 409107 w 618657"/>
              <a:gd name="connsiteY5-246" fmla="*/ 581097 h 1257216"/>
              <a:gd name="connsiteX6-247" fmla="*/ 618657 w 618657"/>
              <a:gd name="connsiteY6-248" fmla="*/ 657297 h 1257216"/>
              <a:gd name="connsiteX7-249" fmla="*/ 388964 w 618657"/>
              <a:gd name="connsiteY7-250" fmla="*/ 776593 h 1257216"/>
              <a:gd name="connsiteX8-251" fmla="*/ 297774 w 618657"/>
              <a:gd name="connsiteY8-252" fmla="*/ 1257216 h 1257216"/>
              <a:gd name="connsiteX0-253" fmla="*/ 297774 w 618657"/>
              <a:gd name="connsiteY0-254" fmla="*/ 1257216 h 1257216"/>
              <a:gd name="connsiteX1-255" fmla="*/ 190032 w 618657"/>
              <a:gd name="connsiteY1-256" fmla="*/ 775188 h 1257216"/>
              <a:gd name="connsiteX2-257" fmla="*/ 0 w 618657"/>
              <a:gd name="connsiteY2-258" fmla="*/ 589529 h 1257216"/>
              <a:gd name="connsiteX3-259" fmla="*/ 237657 w 618657"/>
              <a:gd name="connsiteY3-260" fmla="*/ 504897 h 1257216"/>
              <a:gd name="connsiteX4-261" fmla="*/ 332907 w 618657"/>
              <a:gd name="connsiteY4-262" fmla="*/ 72 h 1257216"/>
              <a:gd name="connsiteX5-263" fmla="*/ 409107 w 618657"/>
              <a:gd name="connsiteY5-264" fmla="*/ 581097 h 1257216"/>
              <a:gd name="connsiteX6-265" fmla="*/ 618657 w 618657"/>
              <a:gd name="connsiteY6-266" fmla="*/ 657297 h 1257216"/>
              <a:gd name="connsiteX7-267" fmla="*/ 388964 w 618657"/>
              <a:gd name="connsiteY7-268" fmla="*/ 776593 h 1257216"/>
              <a:gd name="connsiteX8-269" fmla="*/ 297774 w 618657"/>
              <a:gd name="connsiteY8-270" fmla="*/ 1257216 h 1257216"/>
              <a:gd name="connsiteX0-271" fmla="*/ 297774 w 618657"/>
              <a:gd name="connsiteY0-272" fmla="*/ 1257216 h 1257216"/>
              <a:gd name="connsiteX1-273" fmla="*/ 190032 w 618657"/>
              <a:gd name="connsiteY1-274" fmla="*/ 775188 h 1257216"/>
              <a:gd name="connsiteX2-275" fmla="*/ 0 w 618657"/>
              <a:gd name="connsiteY2-276" fmla="*/ 589529 h 1257216"/>
              <a:gd name="connsiteX3-277" fmla="*/ 237657 w 618657"/>
              <a:gd name="connsiteY3-278" fmla="*/ 504897 h 1257216"/>
              <a:gd name="connsiteX4-279" fmla="*/ 332907 w 618657"/>
              <a:gd name="connsiteY4-280" fmla="*/ 72 h 1257216"/>
              <a:gd name="connsiteX5-281" fmla="*/ 409107 w 618657"/>
              <a:gd name="connsiteY5-282" fmla="*/ 581097 h 1257216"/>
              <a:gd name="connsiteX6-283" fmla="*/ 618657 w 618657"/>
              <a:gd name="connsiteY6-284" fmla="*/ 657297 h 1257216"/>
              <a:gd name="connsiteX7-285" fmla="*/ 388964 w 618657"/>
              <a:gd name="connsiteY7-286" fmla="*/ 776593 h 1257216"/>
              <a:gd name="connsiteX8-287" fmla="*/ 297774 w 618657"/>
              <a:gd name="connsiteY8-288" fmla="*/ 1257216 h 1257216"/>
              <a:gd name="connsiteX0-289" fmla="*/ 317761 w 638644"/>
              <a:gd name="connsiteY0-290" fmla="*/ 1257216 h 1257216"/>
              <a:gd name="connsiteX1-291" fmla="*/ 210019 w 638644"/>
              <a:gd name="connsiteY1-292" fmla="*/ 775188 h 1257216"/>
              <a:gd name="connsiteX2-293" fmla="*/ 0 w 638644"/>
              <a:gd name="connsiteY2-294" fmla="*/ 597024 h 1257216"/>
              <a:gd name="connsiteX3-295" fmla="*/ 257644 w 638644"/>
              <a:gd name="connsiteY3-296" fmla="*/ 504897 h 1257216"/>
              <a:gd name="connsiteX4-297" fmla="*/ 352894 w 638644"/>
              <a:gd name="connsiteY4-298" fmla="*/ 72 h 1257216"/>
              <a:gd name="connsiteX5-299" fmla="*/ 429094 w 638644"/>
              <a:gd name="connsiteY5-300" fmla="*/ 581097 h 1257216"/>
              <a:gd name="connsiteX6-301" fmla="*/ 638644 w 638644"/>
              <a:gd name="connsiteY6-302" fmla="*/ 657297 h 1257216"/>
              <a:gd name="connsiteX7-303" fmla="*/ 408951 w 638644"/>
              <a:gd name="connsiteY7-304" fmla="*/ 776593 h 1257216"/>
              <a:gd name="connsiteX8-305" fmla="*/ 317761 w 638644"/>
              <a:gd name="connsiteY8-306" fmla="*/ 1257216 h 1257216"/>
              <a:gd name="connsiteX0-307" fmla="*/ 317761 w 638644"/>
              <a:gd name="connsiteY0-308" fmla="*/ 1257216 h 1257216"/>
              <a:gd name="connsiteX1-309" fmla="*/ 227508 w 638644"/>
              <a:gd name="connsiteY1-310" fmla="*/ 772690 h 1257216"/>
              <a:gd name="connsiteX2-311" fmla="*/ 0 w 638644"/>
              <a:gd name="connsiteY2-312" fmla="*/ 597024 h 1257216"/>
              <a:gd name="connsiteX3-313" fmla="*/ 257644 w 638644"/>
              <a:gd name="connsiteY3-314" fmla="*/ 504897 h 1257216"/>
              <a:gd name="connsiteX4-315" fmla="*/ 352894 w 638644"/>
              <a:gd name="connsiteY4-316" fmla="*/ 72 h 1257216"/>
              <a:gd name="connsiteX5-317" fmla="*/ 429094 w 638644"/>
              <a:gd name="connsiteY5-318" fmla="*/ 581097 h 1257216"/>
              <a:gd name="connsiteX6-319" fmla="*/ 638644 w 638644"/>
              <a:gd name="connsiteY6-320" fmla="*/ 657297 h 1257216"/>
              <a:gd name="connsiteX7-321" fmla="*/ 408951 w 638644"/>
              <a:gd name="connsiteY7-322" fmla="*/ 776593 h 1257216"/>
              <a:gd name="connsiteX8-323" fmla="*/ 317761 w 638644"/>
              <a:gd name="connsiteY8-324" fmla="*/ 1257216 h 1257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38644" h="1257216">
                <a:moveTo>
                  <a:pt x="317761" y="1257216"/>
                </a:moveTo>
                <a:cubicBezTo>
                  <a:pt x="289186" y="1257814"/>
                  <a:pt x="280468" y="882722"/>
                  <a:pt x="227508" y="772690"/>
                </a:cubicBezTo>
                <a:cubicBezTo>
                  <a:pt x="174548" y="662658"/>
                  <a:pt x="136499" y="666457"/>
                  <a:pt x="0" y="597024"/>
                </a:cubicBezTo>
                <a:cubicBezTo>
                  <a:pt x="134026" y="572509"/>
                  <a:pt x="198828" y="604389"/>
                  <a:pt x="257644" y="504897"/>
                </a:cubicBezTo>
                <a:cubicBezTo>
                  <a:pt x="316460" y="405405"/>
                  <a:pt x="325907" y="-6278"/>
                  <a:pt x="352894" y="72"/>
                </a:cubicBezTo>
                <a:cubicBezTo>
                  <a:pt x="378294" y="193747"/>
                  <a:pt x="376733" y="543205"/>
                  <a:pt x="429094" y="581097"/>
                </a:cubicBezTo>
                <a:cubicBezTo>
                  <a:pt x="481455" y="618989"/>
                  <a:pt x="568794" y="631897"/>
                  <a:pt x="638644" y="657297"/>
                </a:cubicBezTo>
                <a:cubicBezTo>
                  <a:pt x="552919" y="695397"/>
                  <a:pt x="462431" y="676607"/>
                  <a:pt x="408951" y="776593"/>
                </a:cubicBezTo>
                <a:cubicBezTo>
                  <a:pt x="355471" y="876579"/>
                  <a:pt x="328080" y="1084178"/>
                  <a:pt x="317761" y="1257216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10">
              <a:solidFill>
                <a:schemeClr val="bg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file:///D:\qq&#25991;&#20214;\712321467\Image\C2C\Image2\%7b75232B38-A165-1FB7-499C-2E1C792CACB5%7d.png" TargetMode="Externa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8" Type="http://schemas.openxmlformats.org/officeDocument/2006/relationships/theme" Target="../theme/theme2.xml"/><Relationship Id="rId27" Type="http://schemas.openxmlformats.org/officeDocument/2006/relationships/image" Target="file:///D:\qq&#25991;&#20214;\712321467\Image\C2C\Image2\%7b75232B38-A165-1FB7-499C-2E1C792CACB5%7d.png" TargetMode="External"/><Relationship Id="rId26" Type="http://schemas.openxmlformats.org/officeDocument/2006/relationships/image" Target="../media/image1.png"/><Relationship Id="rId25" Type="http://schemas.openxmlformats.org/officeDocument/2006/relationships/tags" Target="../tags/tag307.xml"/><Relationship Id="rId24" Type="http://schemas.openxmlformats.org/officeDocument/2006/relationships/tags" Target="../tags/tag306.xml"/><Relationship Id="rId23" Type="http://schemas.openxmlformats.org/officeDocument/2006/relationships/tags" Target="../tags/tag305.xml"/><Relationship Id="rId22" Type="http://schemas.openxmlformats.org/officeDocument/2006/relationships/tags" Target="../tags/tag304.xml"/><Relationship Id="rId21" Type="http://schemas.openxmlformats.org/officeDocument/2006/relationships/tags" Target="../tags/tag303.xml"/><Relationship Id="rId20" Type="http://schemas.openxmlformats.org/officeDocument/2006/relationships/tags" Target="../tags/tag302.xml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5.png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8" Type="http://schemas.openxmlformats.org/officeDocument/2006/relationships/theme" Target="../theme/theme3.xml"/><Relationship Id="rId27" Type="http://schemas.openxmlformats.org/officeDocument/2006/relationships/image" Target="file:///D:\qq&#25991;&#20214;\712321467\Image\C2C\Image2\%7b75232B38-A165-1FB7-499C-2E1C792CACB5%7d.png" TargetMode="External"/><Relationship Id="rId26" Type="http://schemas.openxmlformats.org/officeDocument/2006/relationships/image" Target="../media/image1.png"/><Relationship Id="rId25" Type="http://schemas.openxmlformats.org/officeDocument/2006/relationships/tags" Target="../tags/tag614.xml"/><Relationship Id="rId24" Type="http://schemas.openxmlformats.org/officeDocument/2006/relationships/tags" Target="../tags/tag613.xml"/><Relationship Id="rId23" Type="http://schemas.openxmlformats.org/officeDocument/2006/relationships/tags" Target="../tags/tag612.xml"/><Relationship Id="rId22" Type="http://schemas.openxmlformats.org/officeDocument/2006/relationships/tags" Target="../tags/tag611.xml"/><Relationship Id="rId21" Type="http://schemas.openxmlformats.org/officeDocument/2006/relationships/tags" Target="../tags/tag610.xml"/><Relationship Id="rId20" Type="http://schemas.openxmlformats.org/officeDocument/2006/relationships/tags" Target="../tags/tag609.xml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5.png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2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6" r:link="rId2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6" r:link="rId2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16.xml"/><Relationship Id="rId1" Type="http://schemas.openxmlformats.org/officeDocument/2006/relationships/tags" Target="../tags/tag615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7.xml"/><Relationship Id="rId4" Type="http://schemas.openxmlformats.org/officeDocument/2006/relationships/tags" Target="../tags/tag619.xml"/><Relationship Id="rId3" Type="http://schemas.openxmlformats.org/officeDocument/2006/relationships/image" Target="../media/image6.png"/><Relationship Id="rId2" Type="http://schemas.openxmlformats.org/officeDocument/2006/relationships/tags" Target="../tags/tag618.xml"/><Relationship Id="rId1" Type="http://schemas.openxmlformats.org/officeDocument/2006/relationships/tags" Target="../tags/tag6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28.xml"/><Relationship Id="rId8" Type="http://schemas.openxmlformats.org/officeDocument/2006/relationships/tags" Target="../tags/tag627.xml"/><Relationship Id="rId7" Type="http://schemas.openxmlformats.org/officeDocument/2006/relationships/tags" Target="../tags/tag626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4" Type="http://schemas.openxmlformats.org/officeDocument/2006/relationships/tags" Target="../tags/tag623.xml"/><Relationship Id="rId31" Type="http://schemas.openxmlformats.org/officeDocument/2006/relationships/notesSlide" Target="../notesSlides/notesSlide2.xml"/><Relationship Id="rId30" Type="http://schemas.openxmlformats.org/officeDocument/2006/relationships/slideLayout" Target="../slideLayouts/slideLayout36.xml"/><Relationship Id="rId3" Type="http://schemas.openxmlformats.org/officeDocument/2006/relationships/tags" Target="../tags/tag622.xml"/><Relationship Id="rId29" Type="http://schemas.openxmlformats.org/officeDocument/2006/relationships/tags" Target="../tags/tag648.xml"/><Relationship Id="rId28" Type="http://schemas.openxmlformats.org/officeDocument/2006/relationships/tags" Target="../tags/tag647.xml"/><Relationship Id="rId27" Type="http://schemas.openxmlformats.org/officeDocument/2006/relationships/tags" Target="../tags/tag646.xml"/><Relationship Id="rId26" Type="http://schemas.openxmlformats.org/officeDocument/2006/relationships/tags" Target="../tags/tag645.xml"/><Relationship Id="rId25" Type="http://schemas.openxmlformats.org/officeDocument/2006/relationships/tags" Target="../tags/tag644.xml"/><Relationship Id="rId24" Type="http://schemas.openxmlformats.org/officeDocument/2006/relationships/tags" Target="../tags/tag643.xml"/><Relationship Id="rId23" Type="http://schemas.openxmlformats.org/officeDocument/2006/relationships/tags" Target="../tags/tag642.xml"/><Relationship Id="rId22" Type="http://schemas.openxmlformats.org/officeDocument/2006/relationships/tags" Target="../tags/tag641.xml"/><Relationship Id="rId21" Type="http://schemas.openxmlformats.org/officeDocument/2006/relationships/tags" Target="../tags/tag640.xml"/><Relationship Id="rId20" Type="http://schemas.openxmlformats.org/officeDocument/2006/relationships/tags" Target="../tags/tag639.xml"/><Relationship Id="rId2" Type="http://schemas.openxmlformats.org/officeDocument/2006/relationships/tags" Target="../tags/tag621.xml"/><Relationship Id="rId19" Type="http://schemas.openxmlformats.org/officeDocument/2006/relationships/tags" Target="../tags/tag638.xml"/><Relationship Id="rId18" Type="http://schemas.openxmlformats.org/officeDocument/2006/relationships/tags" Target="../tags/tag637.xml"/><Relationship Id="rId17" Type="http://schemas.openxmlformats.org/officeDocument/2006/relationships/tags" Target="../tags/tag636.xml"/><Relationship Id="rId16" Type="http://schemas.openxmlformats.org/officeDocument/2006/relationships/tags" Target="../tags/tag635.xml"/><Relationship Id="rId15" Type="http://schemas.openxmlformats.org/officeDocument/2006/relationships/tags" Target="../tags/tag634.xml"/><Relationship Id="rId14" Type="http://schemas.openxmlformats.org/officeDocument/2006/relationships/tags" Target="../tags/tag633.xml"/><Relationship Id="rId13" Type="http://schemas.openxmlformats.org/officeDocument/2006/relationships/tags" Target="../tags/tag632.xml"/><Relationship Id="rId12" Type="http://schemas.openxmlformats.org/officeDocument/2006/relationships/tags" Target="../tags/tag631.xml"/><Relationship Id="rId11" Type="http://schemas.openxmlformats.org/officeDocument/2006/relationships/tags" Target="../tags/tag630.xml"/><Relationship Id="rId10" Type="http://schemas.openxmlformats.org/officeDocument/2006/relationships/tags" Target="../tags/tag629.xml"/><Relationship Id="rId1" Type="http://schemas.openxmlformats.org/officeDocument/2006/relationships/tags" Target="../tags/tag62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57.xml"/><Relationship Id="rId8" Type="http://schemas.openxmlformats.org/officeDocument/2006/relationships/tags" Target="../tags/tag656.xml"/><Relationship Id="rId7" Type="http://schemas.openxmlformats.org/officeDocument/2006/relationships/tags" Target="../tags/tag655.xml"/><Relationship Id="rId6" Type="http://schemas.openxmlformats.org/officeDocument/2006/relationships/tags" Target="../tags/tag654.xml"/><Relationship Id="rId5" Type="http://schemas.openxmlformats.org/officeDocument/2006/relationships/tags" Target="../tags/tag653.xml"/><Relationship Id="rId47" Type="http://schemas.openxmlformats.org/officeDocument/2006/relationships/notesSlide" Target="../notesSlides/notesSlide3.xml"/><Relationship Id="rId46" Type="http://schemas.openxmlformats.org/officeDocument/2006/relationships/slideLayout" Target="../slideLayouts/slideLayout36.xml"/><Relationship Id="rId45" Type="http://schemas.openxmlformats.org/officeDocument/2006/relationships/tags" Target="../tags/tag692.xml"/><Relationship Id="rId44" Type="http://schemas.openxmlformats.org/officeDocument/2006/relationships/image" Target="../media/image7.png"/><Relationship Id="rId43" Type="http://schemas.openxmlformats.org/officeDocument/2006/relationships/tags" Target="../tags/tag691.xml"/><Relationship Id="rId42" Type="http://schemas.openxmlformats.org/officeDocument/2006/relationships/tags" Target="../tags/tag690.xml"/><Relationship Id="rId41" Type="http://schemas.openxmlformats.org/officeDocument/2006/relationships/tags" Target="../tags/tag689.xml"/><Relationship Id="rId40" Type="http://schemas.openxmlformats.org/officeDocument/2006/relationships/tags" Target="../tags/tag688.xml"/><Relationship Id="rId4" Type="http://schemas.openxmlformats.org/officeDocument/2006/relationships/tags" Target="../tags/tag652.xml"/><Relationship Id="rId39" Type="http://schemas.openxmlformats.org/officeDocument/2006/relationships/tags" Target="../tags/tag687.xml"/><Relationship Id="rId38" Type="http://schemas.openxmlformats.org/officeDocument/2006/relationships/tags" Target="../tags/tag686.xml"/><Relationship Id="rId37" Type="http://schemas.openxmlformats.org/officeDocument/2006/relationships/tags" Target="../tags/tag685.xml"/><Relationship Id="rId36" Type="http://schemas.openxmlformats.org/officeDocument/2006/relationships/tags" Target="../tags/tag684.xml"/><Relationship Id="rId35" Type="http://schemas.openxmlformats.org/officeDocument/2006/relationships/tags" Target="../tags/tag683.xml"/><Relationship Id="rId34" Type="http://schemas.openxmlformats.org/officeDocument/2006/relationships/tags" Target="../tags/tag682.xml"/><Relationship Id="rId33" Type="http://schemas.openxmlformats.org/officeDocument/2006/relationships/tags" Target="../tags/tag681.xml"/><Relationship Id="rId32" Type="http://schemas.openxmlformats.org/officeDocument/2006/relationships/tags" Target="../tags/tag680.xml"/><Relationship Id="rId31" Type="http://schemas.openxmlformats.org/officeDocument/2006/relationships/tags" Target="../tags/tag679.xml"/><Relationship Id="rId30" Type="http://schemas.openxmlformats.org/officeDocument/2006/relationships/tags" Target="../tags/tag678.xml"/><Relationship Id="rId3" Type="http://schemas.openxmlformats.org/officeDocument/2006/relationships/tags" Target="../tags/tag651.xml"/><Relationship Id="rId29" Type="http://schemas.openxmlformats.org/officeDocument/2006/relationships/tags" Target="../tags/tag677.xml"/><Relationship Id="rId28" Type="http://schemas.openxmlformats.org/officeDocument/2006/relationships/tags" Target="../tags/tag676.xml"/><Relationship Id="rId27" Type="http://schemas.openxmlformats.org/officeDocument/2006/relationships/tags" Target="../tags/tag675.xml"/><Relationship Id="rId26" Type="http://schemas.openxmlformats.org/officeDocument/2006/relationships/tags" Target="../tags/tag674.xml"/><Relationship Id="rId25" Type="http://schemas.openxmlformats.org/officeDocument/2006/relationships/tags" Target="../tags/tag673.xml"/><Relationship Id="rId24" Type="http://schemas.openxmlformats.org/officeDocument/2006/relationships/tags" Target="../tags/tag672.xml"/><Relationship Id="rId23" Type="http://schemas.openxmlformats.org/officeDocument/2006/relationships/tags" Target="../tags/tag671.xml"/><Relationship Id="rId22" Type="http://schemas.openxmlformats.org/officeDocument/2006/relationships/tags" Target="../tags/tag670.xml"/><Relationship Id="rId21" Type="http://schemas.openxmlformats.org/officeDocument/2006/relationships/tags" Target="../tags/tag669.xml"/><Relationship Id="rId20" Type="http://schemas.openxmlformats.org/officeDocument/2006/relationships/tags" Target="../tags/tag668.xml"/><Relationship Id="rId2" Type="http://schemas.openxmlformats.org/officeDocument/2006/relationships/tags" Target="../tags/tag650.xml"/><Relationship Id="rId19" Type="http://schemas.openxmlformats.org/officeDocument/2006/relationships/tags" Target="../tags/tag667.xml"/><Relationship Id="rId18" Type="http://schemas.openxmlformats.org/officeDocument/2006/relationships/tags" Target="../tags/tag666.xml"/><Relationship Id="rId17" Type="http://schemas.openxmlformats.org/officeDocument/2006/relationships/tags" Target="../tags/tag665.xml"/><Relationship Id="rId16" Type="http://schemas.openxmlformats.org/officeDocument/2006/relationships/tags" Target="../tags/tag664.xml"/><Relationship Id="rId15" Type="http://schemas.openxmlformats.org/officeDocument/2006/relationships/tags" Target="../tags/tag663.xml"/><Relationship Id="rId14" Type="http://schemas.openxmlformats.org/officeDocument/2006/relationships/tags" Target="../tags/tag662.xml"/><Relationship Id="rId13" Type="http://schemas.openxmlformats.org/officeDocument/2006/relationships/tags" Target="../tags/tag661.xml"/><Relationship Id="rId12" Type="http://schemas.openxmlformats.org/officeDocument/2006/relationships/tags" Target="../tags/tag660.xml"/><Relationship Id="rId11" Type="http://schemas.openxmlformats.org/officeDocument/2006/relationships/tags" Target="../tags/tag659.xml"/><Relationship Id="rId10" Type="http://schemas.openxmlformats.org/officeDocument/2006/relationships/tags" Target="../tags/tag658.xml"/><Relationship Id="rId1" Type="http://schemas.openxmlformats.org/officeDocument/2006/relationships/tags" Target="../tags/tag64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tags" Target="../tags/tag700.xml"/><Relationship Id="rId7" Type="http://schemas.openxmlformats.org/officeDocument/2006/relationships/tags" Target="../tags/tag699.xml"/><Relationship Id="rId6" Type="http://schemas.openxmlformats.org/officeDocument/2006/relationships/tags" Target="../tags/tag698.xml"/><Relationship Id="rId5" Type="http://schemas.openxmlformats.org/officeDocument/2006/relationships/tags" Target="../tags/tag697.xml"/><Relationship Id="rId4" Type="http://schemas.openxmlformats.org/officeDocument/2006/relationships/tags" Target="../tags/tag696.xml"/><Relationship Id="rId3" Type="http://schemas.openxmlformats.org/officeDocument/2006/relationships/tags" Target="../tags/tag695.xml"/><Relationship Id="rId2" Type="http://schemas.openxmlformats.org/officeDocument/2006/relationships/tags" Target="../tags/tag694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69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09.xml"/><Relationship Id="rId8" Type="http://schemas.openxmlformats.org/officeDocument/2006/relationships/tags" Target="../tags/tag708.xml"/><Relationship Id="rId7" Type="http://schemas.openxmlformats.org/officeDocument/2006/relationships/tags" Target="../tags/tag707.xml"/><Relationship Id="rId6" Type="http://schemas.openxmlformats.org/officeDocument/2006/relationships/tags" Target="../tags/tag706.xml"/><Relationship Id="rId5" Type="http://schemas.openxmlformats.org/officeDocument/2006/relationships/tags" Target="../tags/tag705.xml"/><Relationship Id="rId4" Type="http://schemas.openxmlformats.org/officeDocument/2006/relationships/tags" Target="../tags/tag704.xml"/><Relationship Id="rId38" Type="http://schemas.openxmlformats.org/officeDocument/2006/relationships/notesSlide" Target="../notesSlides/notesSlide5.xml"/><Relationship Id="rId37" Type="http://schemas.openxmlformats.org/officeDocument/2006/relationships/slideLayout" Target="../slideLayouts/slideLayout36.xml"/><Relationship Id="rId36" Type="http://schemas.openxmlformats.org/officeDocument/2006/relationships/tags" Target="../tags/tag736.xml"/><Relationship Id="rId35" Type="http://schemas.openxmlformats.org/officeDocument/2006/relationships/tags" Target="../tags/tag735.xml"/><Relationship Id="rId34" Type="http://schemas.openxmlformats.org/officeDocument/2006/relationships/tags" Target="../tags/tag734.xml"/><Relationship Id="rId33" Type="http://schemas.openxmlformats.org/officeDocument/2006/relationships/tags" Target="../tags/tag733.xml"/><Relationship Id="rId32" Type="http://schemas.openxmlformats.org/officeDocument/2006/relationships/tags" Target="../tags/tag732.xml"/><Relationship Id="rId31" Type="http://schemas.openxmlformats.org/officeDocument/2006/relationships/tags" Target="../tags/tag731.xml"/><Relationship Id="rId30" Type="http://schemas.openxmlformats.org/officeDocument/2006/relationships/tags" Target="../tags/tag730.xml"/><Relationship Id="rId3" Type="http://schemas.openxmlformats.org/officeDocument/2006/relationships/tags" Target="../tags/tag703.xml"/><Relationship Id="rId29" Type="http://schemas.openxmlformats.org/officeDocument/2006/relationships/tags" Target="../tags/tag729.xml"/><Relationship Id="rId28" Type="http://schemas.openxmlformats.org/officeDocument/2006/relationships/tags" Target="../tags/tag728.xml"/><Relationship Id="rId27" Type="http://schemas.openxmlformats.org/officeDocument/2006/relationships/tags" Target="../tags/tag727.xml"/><Relationship Id="rId26" Type="http://schemas.openxmlformats.org/officeDocument/2006/relationships/tags" Target="../tags/tag726.xml"/><Relationship Id="rId25" Type="http://schemas.openxmlformats.org/officeDocument/2006/relationships/tags" Target="../tags/tag725.xml"/><Relationship Id="rId24" Type="http://schemas.openxmlformats.org/officeDocument/2006/relationships/tags" Target="../tags/tag724.xml"/><Relationship Id="rId23" Type="http://schemas.openxmlformats.org/officeDocument/2006/relationships/tags" Target="../tags/tag723.xml"/><Relationship Id="rId22" Type="http://schemas.openxmlformats.org/officeDocument/2006/relationships/tags" Target="../tags/tag722.xml"/><Relationship Id="rId21" Type="http://schemas.openxmlformats.org/officeDocument/2006/relationships/tags" Target="../tags/tag721.xml"/><Relationship Id="rId20" Type="http://schemas.openxmlformats.org/officeDocument/2006/relationships/tags" Target="../tags/tag720.xml"/><Relationship Id="rId2" Type="http://schemas.openxmlformats.org/officeDocument/2006/relationships/tags" Target="../tags/tag702.xml"/><Relationship Id="rId19" Type="http://schemas.openxmlformats.org/officeDocument/2006/relationships/tags" Target="../tags/tag719.xml"/><Relationship Id="rId18" Type="http://schemas.openxmlformats.org/officeDocument/2006/relationships/tags" Target="../tags/tag718.xml"/><Relationship Id="rId17" Type="http://schemas.openxmlformats.org/officeDocument/2006/relationships/tags" Target="../tags/tag717.xml"/><Relationship Id="rId16" Type="http://schemas.openxmlformats.org/officeDocument/2006/relationships/tags" Target="../tags/tag716.xml"/><Relationship Id="rId15" Type="http://schemas.openxmlformats.org/officeDocument/2006/relationships/tags" Target="../tags/tag715.xml"/><Relationship Id="rId14" Type="http://schemas.openxmlformats.org/officeDocument/2006/relationships/tags" Target="../tags/tag714.xml"/><Relationship Id="rId13" Type="http://schemas.openxmlformats.org/officeDocument/2006/relationships/tags" Target="../tags/tag713.xml"/><Relationship Id="rId12" Type="http://schemas.openxmlformats.org/officeDocument/2006/relationships/tags" Target="../tags/tag712.xml"/><Relationship Id="rId11" Type="http://schemas.openxmlformats.org/officeDocument/2006/relationships/tags" Target="../tags/tag711.xml"/><Relationship Id="rId10" Type="http://schemas.openxmlformats.org/officeDocument/2006/relationships/tags" Target="../tags/tag710.xml"/><Relationship Id="rId1" Type="http://schemas.openxmlformats.org/officeDocument/2006/relationships/tags" Target="../tags/tag70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45.xml"/><Relationship Id="rId8" Type="http://schemas.openxmlformats.org/officeDocument/2006/relationships/tags" Target="../tags/tag744.xml"/><Relationship Id="rId7" Type="http://schemas.openxmlformats.org/officeDocument/2006/relationships/tags" Target="../tags/tag743.xml"/><Relationship Id="rId6" Type="http://schemas.openxmlformats.org/officeDocument/2006/relationships/tags" Target="../tags/tag742.xml"/><Relationship Id="rId5" Type="http://schemas.openxmlformats.org/officeDocument/2006/relationships/tags" Target="../tags/tag741.xml"/><Relationship Id="rId4" Type="http://schemas.openxmlformats.org/officeDocument/2006/relationships/tags" Target="../tags/tag740.xml"/><Relationship Id="rId3" Type="http://schemas.openxmlformats.org/officeDocument/2006/relationships/tags" Target="../tags/tag739.xml"/><Relationship Id="rId22" Type="http://schemas.openxmlformats.org/officeDocument/2006/relationships/notesSlide" Target="../notesSlides/notesSlide6.xml"/><Relationship Id="rId21" Type="http://schemas.openxmlformats.org/officeDocument/2006/relationships/slideLayout" Target="../slideLayouts/slideLayout36.xml"/><Relationship Id="rId20" Type="http://schemas.openxmlformats.org/officeDocument/2006/relationships/tags" Target="../tags/tag756.xml"/><Relationship Id="rId2" Type="http://schemas.openxmlformats.org/officeDocument/2006/relationships/tags" Target="../tags/tag738.xml"/><Relationship Id="rId19" Type="http://schemas.openxmlformats.org/officeDocument/2006/relationships/tags" Target="../tags/tag755.xml"/><Relationship Id="rId18" Type="http://schemas.openxmlformats.org/officeDocument/2006/relationships/tags" Target="../tags/tag754.xml"/><Relationship Id="rId17" Type="http://schemas.openxmlformats.org/officeDocument/2006/relationships/tags" Target="../tags/tag753.xml"/><Relationship Id="rId16" Type="http://schemas.openxmlformats.org/officeDocument/2006/relationships/tags" Target="../tags/tag752.xml"/><Relationship Id="rId15" Type="http://schemas.openxmlformats.org/officeDocument/2006/relationships/tags" Target="../tags/tag751.xml"/><Relationship Id="rId14" Type="http://schemas.openxmlformats.org/officeDocument/2006/relationships/tags" Target="../tags/tag750.xml"/><Relationship Id="rId13" Type="http://schemas.openxmlformats.org/officeDocument/2006/relationships/tags" Target="../tags/tag749.xml"/><Relationship Id="rId12" Type="http://schemas.openxmlformats.org/officeDocument/2006/relationships/tags" Target="../tags/tag748.xml"/><Relationship Id="rId11" Type="http://schemas.openxmlformats.org/officeDocument/2006/relationships/tags" Target="../tags/tag747.xml"/><Relationship Id="rId10" Type="http://schemas.openxmlformats.org/officeDocument/2006/relationships/tags" Target="../tags/tag746.xml"/><Relationship Id="rId1" Type="http://schemas.openxmlformats.org/officeDocument/2006/relationships/tags" Target="../tags/tag73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765.xml"/><Relationship Id="rId8" Type="http://schemas.openxmlformats.org/officeDocument/2006/relationships/tags" Target="../tags/tag764.xml"/><Relationship Id="rId7" Type="http://schemas.openxmlformats.org/officeDocument/2006/relationships/tags" Target="../tags/tag763.xml"/><Relationship Id="rId6" Type="http://schemas.openxmlformats.org/officeDocument/2006/relationships/tags" Target="../tags/tag762.xml"/><Relationship Id="rId5" Type="http://schemas.openxmlformats.org/officeDocument/2006/relationships/tags" Target="../tags/tag761.xml"/><Relationship Id="rId4" Type="http://schemas.openxmlformats.org/officeDocument/2006/relationships/tags" Target="../tags/tag760.xml"/><Relationship Id="rId3" Type="http://schemas.openxmlformats.org/officeDocument/2006/relationships/tags" Target="../tags/tag759.xml"/><Relationship Id="rId2" Type="http://schemas.openxmlformats.org/officeDocument/2006/relationships/tags" Target="../tags/tag758.xml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769.xml"/><Relationship Id="rId12" Type="http://schemas.openxmlformats.org/officeDocument/2006/relationships/tags" Target="../tags/tag768.xml"/><Relationship Id="rId11" Type="http://schemas.openxmlformats.org/officeDocument/2006/relationships/tags" Target="../tags/tag767.xml"/><Relationship Id="rId10" Type="http://schemas.openxmlformats.org/officeDocument/2006/relationships/tags" Target="../tags/tag766.xml"/><Relationship Id="rId1" Type="http://schemas.openxmlformats.org/officeDocument/2006/relationships/tags" Target="../tags/tag75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78.xml"/><Relationship Id="rId8" Type="http://schemas.openxmlformats.org/officeDocument/2006/relationships/tags" Target="../tags/tag777.xml"/><Relationship Id="rId7" Type="http://schemas.openxmlformats.org/officeDocument/2006/relationships/tags" Target="../tags/tag776.xml"/><Relationship Id="rId6" Type="http://schemas.openxmlformats.org/officeDocument/2006/relationships/tags" Target="../tags/tag775.xml"/><Relationship Id="rId5" Type="http://schemas.openxmlformats.org/officeDocument/2006/relationships/tags" Target="../tags/tag774.xml"/><Relationship Id="rId4" Type="http://schemas.openxmlformats.org/officeDocument/2006/relationships/tags" Target="../tags/tag773.xml"/><Relationship Id="rId32" Type="http://schemas.openxmlformats.org/officeDocument/2006/relationships/notesSlide" Target="../notesSlides/notesSlide8.xml"/><Relationship Id="rId31" Type="http://schemas.openxmlformats.org/officeDocument/2006/relationships/slideLayout" Target="../slideLayouts/slideLayout36.xml"/><Relationship Id="rId30" Type="http://schemas.openxmlformats.org/officeDocument/2006/relationships/tags" Target="../tags/tag799.xml"/><Relationship Id="rId3" Type="http://schemas.openxmlformats.org/officeDocument/2006/relationships/tags" Target="../tags/tag772.xml"/><Relationship Id="rId29" Type="http://schemas.openxmlformats.org/officeDocument/2006/relationships/tags" Target="../tags/tag798.xml"/><Relationship Id="rId28" Type="http://schemas.openxmlformats.org/officeDocument/2006/relationships/tags" Target="../tags/tag797.xml"/><Relationship Id="rId27" Type="http://schemas.openxmlformats.org/officeDocument/2006/relationships/tags" Target="../tags/tag796.xml"/><Relationship Id="rId26" Type="http://schemas.openxmlformats.org/officeDocument/2006/relationships/tags" Target="../tags/tag795.xml"/><Relationship Id="rId25" Type="http://schemas.openxmlformats.org/officeDocument/2006/relationships/tags" Target="../tags/tag794.xml"/><Relationship Id="rId24" Type="http://schemas.openxmlformats.org/officeDocument/2006/relationships/tags" Target="../tags/tag793.xml"/><Relationship Id="rId23" Type="http://schemas.openxmlformats.org/officeDocument/2006/relationships/tags" Target="../tags/tag792.xml"/><Relationship Id="rId22" Type="http://schemas.openxmlformats.org/officeDocument/2006/relationships/tags" Target="../tags/tag791.xml"/><Relationship Id="rId21" Type="http://schemas.openxmlformats.org/officeDocument/2006/relationships/tags" Target="../tags/tag790.xml"/><Relationship Id="rId20" Type="http://schemas.openxmlformats.org/officeDocument/2006/relationships/tags" Target="../tags/tag789.xml"/><Relationship Id="rId2" Type="http://schemas.openxmlformats.org/officeDocument/2006/relationships/tags" Target="../tags/tag771.xml"/><Relationship Id="rId19" Type="http://schemas.openxmlformats.org/officeDocument/2006/relationships/tags" Target="../tags/tag788.xml"/><Relationship Id="rId18" Type="http://schemas.openxmlformats.org/officeDocument/2006/relationships/tags" Target="../tags/tag787.xml"/><Relationship Id="rId17" Type="http://schemas.openxmlformats.org/officeDocument/2006/relationships/tags" Target="../tags/tag786.xml"/><Relationship Id="rId16" Type="http://schemas.openxmlformats.org/officeDocument/2006/relationships/tags" Target="../tags/tag785.xml"/><Relationship Id="rId15" Type="http://schemas.openxmlformats.org/officeDocument/2006/relationships/tags" Target="../tags/tag784.xml"/><Relationship Id="rId14" Type="http://schemas.openxmlformats.org/officeDocument/2006/relationships/tags" Target="../tags/tag783.xml"/><Relationship Id="rId13" Type="http://schemas.openxmlformats.org/officeDocument/2006/relationships/tags" Target="../tags/tag782.xml"/><Relationship Id="rId12" Type="http://schemas.openxmlformats.org/officeDocument/2006/relationships/tags" Target="../tags/tag781.xml"/><Relationship Id="rId11" Type="http://schemas.openxmlformats.org/officeDocument/2006/relationships/tags" Target="../tags/tag780.xml"/><Relationship Id="rId10" Type="http://schemas.openxmlformats.org/officeDocument/2006/relationships/tags" Target="../tags/tag779.xml"/><Relationship Id="rId1" Type="http://schemas.openxmlformats.org/officeDocument/2006/relationships/tags" Target="../tags/tag77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1.xml"/><Relationship Id="rId4" Type="http://schemas.openxmlformats.org/officeDocument/2006/relationships/tags" Target="../tags/tag803.xml"/><Relationship Id="rId3" Type="http://schemas.openxmlformats.org/officeDocument/2006/relationships/tags" Target="../tags/tag802.xml"/><Relationship Id="rId2" Type="http://schemas.openxmlformats.org/officeDocument/2006/relationships/tags" Target="../tags/tag801.xml"/><Relationship Id="rId1" Type="http://schemas.openxmlformats.org/officeDocument/2006/relationships/tags" Target="../tags/tag8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12.xml"/><Relationship Id="rId8" Type="http://schemas.openxmlformats.org/officeDocument/2006/relationships/tags" Target="../tags/tag811.xml"/><Relationship Id="rId7" Type="http://schemas.openxmlformats.org/officeDocument/2006/relationships/tags" Target="../tags/tag810.xml"/><Relationship Id="rId6" Type="http://schemas.openxmlformats.org/officeDocument/2006/relationships/tags" Target="../tags/tag809.xml"/><Relationship Id="rId5" Type="http://schemas.openxmlformats.org/officeDocument/2006/relationships/tags" Target="../tags/tag808.xml"/><Relationship Id="rId4" Type="http://schemas.openxmlformats.org/officeDocument/2006/relationships/tags" Target="../tags/tag807.xml"/><Relationship Id="rId3" Type="http://schemas.openxmlformats.org/officeDocument/2006/relationships/tags" Target="../tags/tag806.xml"/><Relationship Id="rId2" Type="http://schemas.openxmlformats.org/officeDocument/2006/relationships/tags" Target="../tags/tag805.xml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36.xml"/><Relationship Id="rId14" Type="http://schemas.openxmlformats.org/officeDocument/2006/relationships/tags" Target="../tags/tag817.xml"/><Relationship Id="rId13" Type="http://schemas.openxmlformats.org/officeDocument/2006/relationships/tags" Target="../tags/tag816.xml"/><Relationship Id="rId12" Type="http://schemas.openxmlformats.org/officeDocument/2006/relationships/tags" Target="../tags/tag815.xml"/><Relationship Id="rId11" Type="http://schemas.openxmlformats.org/officeDocument/2006/relationships/tags" Target="../tags/tag814.xml"/><Relationship Id="rId10" Type="http://schemas.openxmlformats.org/officeDocument/2006/relationships/tags" Target="../tags/tag813.xml"/><Relationship Id="rId1" Type="http://schemas.openxmlformats.org/officeDocument/2006/relationships/tags" Target="../tags/tag80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826.xml"/><Relationship Id="rId8" Type="http://schemas.openxmlformats.org/officeDocument/2006/relationships/tags" Target="../tags/tag825.xml"/><Relationship Id="rId7" Type="http://schemas.openxmlformats.org/officeDocument/2006/relationships/tags" Target="../tags/tag824.xml"/><Relationship Id="rId6" Type="http://schemas.openxmlformats.org/officeDocument/2006/relationships/tags" Target="../tags/tag823.xml"/><Relationship Id="rId5" Type="http://schemas.openxmlformats.org/officeDocument/2006/relationships/tags" Target="../tags/tag822.xml"/><Relationship Id="rId4" Type="http://schemas.openxmlformats.org/officeDocument/2006/relationships/tags" Target="../tags/tag821.xml"/><Relationship Id="rId3" Type="http://schemas.openxmlformats.org/officeDocument/2006/relationships/tags" Target="../tags/tag820.xml"/><Relationship Id="rId2" Type="http://schemas.openxmlformats.org/officeDocument/2006/relationships/tags" Target="../tags/tag819.xml"/><Relationship Id="rId17" Type="http://schemas.openxmlformats.org/officeDocument/2006/relationships/notesSlide" Target="../notesSlides/notesSlide11.xml"/><Relationship Id="rId16" Type="http://schemas.openxmlformats.org/officeDocument/2006/relationships/slideLayout" Target="../slideLayouts/slideLayout33.xml"/><Relationship Id="rId15" Type="http://schemas.openxmlformats.org/officeDocument/2006/relationships/tags" Target="../tags/tag832.xml"/><Relationship Id="rId14" Type="http://schemas.openxmlformats.org/officeDocument/2006/relationships/tags" Target="../tags/tag831.xml"/><Relationship Id="rId13" Type="http://schemas.openxmlformats.org/officeDocument/2006/relationships/tags" Target="../tags/tag830.xml"/><Relationship Id="rId12" Type="http://schemas.openxmlformats.org/officeDocument/2006/relationships/tags" Target="../tags/tag829.xml"/><Relationship Id="rId11" Type="http://schemas.openxmlformats.org/officeDocument/2006/relationships/tags" Target="../tags/tag828.xml"/><Relationship Id="rId10" Type="http://schemas.openxmlformats.org/officeDocument/2006/relationships/tags" Target="../tags/tag827.xml"/><Relationship Id="rId1" Type="http://schemas.openxmlformats.org/officeDocument/2006/relationships/tags" Target="../tags/tag81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tags" Target="../tags/tag840.xml"/><Relationship Id="rId7" Type="http://schemas.openxmlformats.org/officeDocument/2006/relationships/tags" Target="../tags/tag839.xml"/><Relationship Id="rId6" Type="http://schemas.openxmlformats.org/officeDocument/2006/relationships/tags" Target="../tags/tag838.xml"/><Relationship Id="rId5" Type="http://schemas.openxmlformats.org/officeDocument/2006/relationships/tags" Target="../tags/tag837.xml"/><Relationship Id="rId4" Type="http://schemas.openxmlformats.org/officeDocument/2006/relationships/tags" Target="../tags/tag836.xml"/><Relationship Id="rId3" Type="http://schemas.openxmlformats.org/officeDocument/2006/relationships/tags" Target="../tags/tag835.xml"/><Relationship Id="rId2" Type="http://schemas.openxmlformats.org/officeDocument/2006/relationships/tags" Target="../tags/tag834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83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7" Type="http://schemas.openxmlformats.org/officeDocument/2006/relationships/tags" Target="../tags/tag847.xml"/><Relationship Id="rId6" Type="http://schemas.openxmlformats.org/officeDocument/2006/relationships/tags" Target="../tags/tag846.xml"/><Relationship Id="rId5" Type="http://schemas.openxmlformats.org/officeDocument/2006/relationships/tags" Target="../tags/tag845.xml"/><Relationship Id="rId4" Type="http://schemas.openxmlformats.org/officeDocument/2006/relationships/tags" Target="../tags/tag844.xml"/><Relationship Id="rId3" Type="http://schemas.openxmlformats.org/officeDocument/2006/relationships/tags" Target="../tags/tag843.xml"/><Relationship Id="rId2" Type="http://schemas.openxmlformats.org/officeDocument/2006/relationships/tags" Target="../tags/tag842.xml"/><Relationship Id="rId1" Type="http://schemas.openxmlformats.org/officeDocument/2006/relationships/tags" Target="../tags/tag8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49.xml"/><Relationship Id="rId1" Type="http://schemas.openxmlformats.org/officeDocument/2006/relationships/tags" Target="../tags/tag84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tags" Target="../tags/tag857.xml"/><Relationship Id="rId7" Type="http://schemas.openxmlformats.org/officeDocument/2006/relationships/tags" Target="../tags/tag856.xml"/><Relationship Id="rId6" Type="http://schemas.openxmlformats.org/officeDocument/2006/relationships/tags" Target="../tags/tag855.xml"/><Relationship Id="rId5" Type="http://schemas.openxmlformats.org/officeDocument/2006/relationships/tags" Target="../tags/tag854.xml"/><Relationship Id="rId4" Type="http://schemas.openxmlformats.org/officeDocument/2006/relationships/tags" Target="../tags/tag853.xml"/><Relationship Id="rId3" Type="http://schemas.openxmlformats.org/officeDocument/2006/relationships/tags" Target="../tags/tag852.xml"/><Relationship Id="rId2" Type="http://schemas.openxmlformats.org/officeDocument/2006/relationships/tags" Target="../tags/tag851.xml"/><Relationship Id="rId10" Type="http://schemas.openxmlformats.org/officeDocument/2006/relationships/notesSlide" Target="../notesSlides/notesSlide13.xml"/><Relationship Id="rId1" Type="http://schemas.openxmlformats.org/officeDocument/2006/relationships/tags" Target="../tags/tag85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tags" Target="../tags/tag865.xml"/><Relationship Id="rId7" Type="http://schemas.openxmlformats.org/officeDocument/2006/relationships/tags" Target="../tags/tag864.xml"/><Relationship Id="rId6" Type="http://schemas.openxmlformats.org/officeDocument/2006/relationships/tags" Target="../tags/tag863.xml"/><Relationship Id="rId5" Type="http://schemas.openxmlformats.org/officeDocument/2006/relationships/tags" Target="../tags/tag862.xml"/><Relationship Id="rId4" Type="http://schemas.openxmlformats.org/officeDocument/2006/relationships/tags" Target="../tags/tag861.xml"/><Relationship Id="rId3" Type="http://schemas.openxmlformats.org/officeDocument/2006/relationships/tags" Target="../tags/tag860.xml"/><Relationship Id="rId2" Type="http://schemas.openxmlformats.org/officeDocument/2006/relationships/tags" Target="../tags/tag859.xml"/><Relationship Id="rId10" Type="http://schemas.openxmlformats.org/officeDocument/2006/relationships/notesSlide" Target="../notesSlides/notesSlide14.xml"/><Relationship Id="rId1" Type="http://schemas.openxmlformats.org/officeDocument/2006/relationships/tags" Target="../tags/tag858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36.xml"/><Relationship Id="rId5" Type="http://schemas.openxmlformats.org/officeDocument/2006/relationships/tags" Target="../tags/tag870.xml"/><Relationship Id="rId4" Type="http://schemas.openxmlformats.org/officeDocument/2006/relationships/tags" Target="../tags/tag869.xml"/><Relationship Id="rId3" Type="http://schemas.openxmlformats.org/officeDocument/2006/relationships/tags" Target="../tags/tag868.xml"/><Relationship Id="rId2" Type="http://schemas.openxmlformats.org/officeDocument/2006/relationships/tags" Target="../tags/tag867.xml"/><Relationship Id="rId1" Type="http://schemas.openxmlformats.org/officeDocument/2006/relationships/tags" Target="../tags/tag86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79.xml"/><Relationship Id="rId8" Type="http://schemas.openxmlformats.org/officeDocument/2006/relationships/tags" Target="../tags/tag878.xml"/><Relationship Id="rId7" Type="http://schemas.openxmlformats.org/officeDocument/2006/relationships/tags" Target="../tags/tag877.xml"/><Relationship Id="rId6" Type="http://schemas.openxmlformats.org/officeDocument/2006/relationships/tags" Target="../tags/tag876.xml"/><Relationship Id="rId5" Type="http://schemas.openxmlformats.org/officeDocument/2006/relationships/tags" Target="../tags/tag875.xml"/><Relationship Id="rId4" Type="http://schemas.openxmlformats.org/officeDocument/2006/relationships/tags" Target="../tags/tag874.xml"/><Relationship Id="rId3" Type="http://schemas.openxmlformats.org/officeDocument/2006/relationships/tags" Target="../tags/tag873.xml"/><Relationship Id="rId2" Type="http://schemas.openxmlformats.org/officeDocument/2006/relationships/tags" Target="../tags/tag872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871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883.xml"/><Relationship Id="rId3" Type="http://schemas.openxmlformats.org/officeDocument/2006/relationships/tags" Target="../tags/tag882.xml"/><Relationship Id="rId2" Type="http://schemas.openxmlformats.org/officeDocument/2006/relationships/tags" Target="../tags/tag881.xml"/><Relationship Id="rId1" Type="http://schemas.openxmlformats.org/officeDocument/2006/relationships/tags" Target="../tags/tag880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37.xml"/><Relationship Id="rId4" Type="http://schemas.openxmlformats.org/officeDocument/2006/relationships/tags" Target="../tags/tag886.xml"/><Relationship Id="rId3" Type="http://schemas.openxmlformats.org/officeDocument/2006/relationships/image" Target="../media/image6.png"/><Relationship Id="rId2" Type="http://schemas.openxmlformats.org/officeDocument/2006/relationships/tags" Target="../tags/tag885.xml"/><Relationship Id="rId1" Type="http://schemas.openxmlformats.org/officeDocument/2006/relationships/tags" Target="../tags/tag88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895.xml"/><Relationship Id="rId8" Type="http://schemas.openxmlformats.org/officeDocument/2006/relationships/tags" Target="../tags/tag894.xml"/><Relationship Id="rId7" Type="http://schemas.openxmlformats.org/officeDocument/2006/relationships/tags" Target="../tags/tag893.xml"/><Relationship Id="rId6" Type="http://schemas.openxmlformats.org/officeDocument/2006/relationships/tags" Target="../tags/tag892.xml"/><Relationship Id="rId5" Type="http://schemas.openxmlformats.org/officeDocument/2006/relationships/tags" Target="../tags/tag891.xml"/><Relationship Id="rId4" Type="http://schemas.openxmlformats.org/officeDocument/2006/relationships/tags" Target="../tags/tag890.xml"/><Relationship Id="rId3" Type="http://schemas.openxmlformats.org/officeDocument/2006/relationships/tags" Target="../tags/tag889.xml"/><Relationship Id="rId2" Type="http://schemas.openxmlformats.org/officeDocument/2006/relationships/tags" Target="../tags/tag888.xml"/><Relationship Id="rId16" Type="http://schemas.openxmlformats.org/officeDocument/2006/relationships/notesSlide" Target="../notesSlides/notesSlide19.xml"/><Relationship Id="rId15" Type="http://schemas.openxmlformats.org/officeDocument/2006/relationships/slideLayout" Target="../slideLayouts/slideLayout36.xml"/><Relationship Id="rId14" Type="http://schemas.openxmlformats.org/officeDocument/2006/relationships/tags" Target="../tags/tag900.xml"/><Relationship Id="rId13" Type="http://schemas.openxmlformats.org/officeDocument/2006/relationships/tags" Target="../tags/tag899.xml"/><Relationship Id="rId12" Type="http://schemas.openxmlformats.org/officeDocument/2006/relationships/tags" Target="../tags/tag898.xml"/><Relationship Id="rId11" Type="http://schemas.openxmlformats.org/officeDocument/2006/relationships/tags" Target="../tags/tag897.xml"/><Relationship Id="rId10" Type="http://schemas.openxmlformats.org/officeDocument/2006/relationships/tags" Target="../tags/tag896.xml"/><Relationship Id="rId1" Type="http://schemas.openxmlformats.org/officeDocument/2006/relationships/tags" Target="../tags/tag88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09.xml"/><Relationship Id="rId8" Type="http://schemas.openxmlformats.org/officeDocument/2006/relationships/tags" Target="../tags/tag908.xml"/><Relationship Id="rId7" Type="http://schemas.openxmlformats.org/officeDocument/2006/relationships/tags" Target="../tags/tag907.xml"/><Relationship Id="rId6" Type="http://schemas.openxmlformats.org/officeDocument/2006/relationships/tags" Target="../tags/tag906.xml"/><Relationship Id="rId5" Type="http://schemas.openxmlformats.org/officeDocument/2006/relationships/tags" Target="../tags/tag905.xml"/><Relationship Id="rId4" Type="http://schemas.openxmlformats.org/officeDocument/2006/relationships/tags" Target="../tags/tag904.xml"/><Relationship Id="rId3" Type="http://schemas.openxmlformats.org/officeDocument/2006/relationships/tags" Target="../tags/tag903.xml"/><Relationship Id="rId2" Type="http://schemas.openxmlformats.org/officeDocument/2006/relationships/tags" Target="../tags/tag902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36.xml"/><Relationship Id="rId10" Type="http://schemas.openxmlformats.org/officeDocument/2006/relationships/tags" Target="../tags/tag910.xml"/><Relationship Id="rId1" Type="http://schemas.openxmlformats.org/officeDocument/2006/relationships/tags" Target="../tags/tag90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914.xml"/><Relationship Id="rId3" Type="http://schemas.openxmlformats.org/officeDocument/2006/relationships/tags" Target="../tags/tag913.xml"/><Relationship Id="rId2" Type="http://schemas.openxmlformats.org/officeDocument/2006/relationships/tags" Target="../tags/tag912.xml"/><Relationship Id="rId1" Type="http://schemas.openxmlformats.org/officeDocument/2006/relationships/tags" Target="../tags/tag91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918.xml"/><Relationship Id="rId3" Type="http://schemas.openxmlformats.org/officeDocument/2006/relationships/tags" Target="../tags/tag917.xml"/><Relationship Id="rId2" Type="http://schemas.openxmlformats.org/officeDocument/2006/relationships/tags" Target="../tags/tag916.xml"/><Relationship Id="rId1" Type="http://schemas.openxmlformats.org/officeDocument/2006/relationships/tags" Target="../tags/tag915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922.xml"/><Relationship Id="rId3" Type="http://schemas.openxmlformats.org/officeDocument/2006/relationships/tags" Target="../tags/tag921.xml"/><Relationship Id="rId2" Type="http://schemas.openxmlformats.org/officeDocument/2006/relationships/tags" Target="../tags/tag920.xml"/><Relationship Id="rId1" Type="http://schemas.openxmlformats.org/officeDocument/2006/relationships/tags" Target="../tags/tag919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7.xml"/><Relationship Id="rId2" Type="http://schemas.openxmlformats.org/officeDocument/2006/relationships/tags" Target="../tags/tag924.xml"/><Relationship Id="rId1" Type="http://schemas.openxmlformats.org/officeDocument/2006/relationships/tags" Target="../tags/tag923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928.xml"/><Relationship Id="rId3" Type="http://schemas.openxmlformats.org/officeDocument/2006/relationships/tags" Target="../tags/tag927.xml"/><Relationship Id="rId2" Type="http://schemas.openxmlformats.org/officeDocument/2006/relationships/tags" Target="../tags/tag926.xml"/><Relationship Id="rId1" Type="http://schemas.openxmlformats.org/officeDocument/2006/relationships/tags" Target="../tags/tag925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5.xml"/><Relationship Id="rId3" Type="http://schemas.openxmlformats.org/officeDocument/2006/relationships/tags" Target="../tags/tag930.xml"/><Relationship Id="rId2" Type="http://schemas.openxmlformats.org/officeDocument/2006/relationships/image" Target="../media/image8.png"/><Relationship Id="rId1" Type="http://schemas.openxmlformats.org/officeDocument/2006/relationships/tags" Target="../tags/tag9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644258" y="3556205"/>
            <a:ext cx="7183967" cy="774186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初中英语句子与句子成分详解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77875" y="45643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7200">
                <a:latin typeface="华文彩云" panose="02010800040101010101" charset="-122"/>
                <a:ea typeface="华文彩云" panose="02010800040101010101" charset="-122"/>
              </a:rPr>
              <a:t>句子成分</a:t>
            </a:r>
            <a:endParaRPr lang="zh-CN" altLang="en-US" sz="7200">
              <a:latin typeface="华文彩云" panose="02010800040101010101" charset="-122"/>
              <a:ea typeface="华文彩云" panose="02010800040101010101" charset="-122"/>
            </a:endParaRPr>
          </a:p>
        </p:txBody>
      </p:sp>
      <p:sp>
        <p:nvSpPr>
          <p:cNvPr id="5" name="八角星 4"/>
          <p:cNvSpPr/>
          <p:nvPr/>
        </p:nvSpPr>
        <p:spPr>
          <a:xfrm>
            <a:off x="4692015" y="1780540"/>
            <a:ext cx="2687320" cy="2475865"/>
          </a:xfrm>
          <a:prstGeom prst="star8">
            <a:avLst/>
          </a:prstGeom>
          <a:ln w="28575" cmpd="sng">
            <a:solidFill>
              <a:schemeClr val="bg1"/>
            </a:solidFill>
            <a:prstDash val="solid"/>
          </a:ln>
          <a:effectLst>
            <a:glow rad="63500">
              <a:srgbClr val="00B0F0">
                <a:alpha val="40000"/>
              </a:srgbClr>
            </a:glow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b="1">
                <a:ln>
                  <a:solidFill>
                    <a:sysClr val="windowText" lastClr="000000"/>
                  </a:solidFill>
                </a:ln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9600" b="1">
              <a:ln>
                <a:solidFill>
                  <a:sysClr val="windowText" lastClr="000000"/>
                </a:solidFill>
              </a:ln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4" name="PA_文本框 6"/>
          <p:cNvSpPr txBox="1"/>
          <p:nvPr>
            <p:custDataLst>
              <p:tags r:id="rId2"/>
            </p:custDataLst>
          </p:nvPr>
        </p:nvSpPr>
        <p:spPr>
          <a:xfrm>
            <a:off x="-1851025" y="2637670"/>
            <a:ext cx="15773400" cy="65045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b="0" i="0" u="none" strike="noStrike" cap="none" spc="-1200" normalizeH="0" baseline="0">
                <a:ln>
                  <a:noFill/>
                </a:ln>
                <a:blipFill dpi="0" rotWithShape="1"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__________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fill="hold" grpId="0" nodeType="withEffect">
                                  <p:stCondLst>
                                    <p:cond delay="27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3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2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8423275" y="1757680"/>
            <a:ext cx="2006600" cy="2002790"/>
            <a:chOff x="13281" y="2801"/>
            <a:chExt cx="3160" cy="3154"/>
          </a:xfrm>
        </p:grpSpPr>
        <p:sp>
          <p:nvSpPr>
            <p:cNvPr id="37" name="Freeform 42"/>
            <p:cNvSpPr/>
            <p:nvPr>
              <p:custDataLst>
                <p:tags r:id="rId1"/>
              </p:custDataLst>
            </p:nvPr>
          </p:nvSpPr>
          <p:spPr bwMode="auto">
            <a:xfrm rot="8820000">
              <a:off x="13281" y="2801"/>
              <a:ext cx="3161" cy="3154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solidFill>
              <a:schemeClr val="bg1">
                <a:alpha val="49000"/>
              </a:schemeClr>
            </a:solidFill>
            <a:ln w="6350" cap="flat">
              <a:solidFill>
                <a:schemeClr val="accent3"/>
              </a:solidFill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Text Box 3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4133" y="4482"/>
              <a:ext cx="1935" cy="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4400" b="1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行楷" panose="02010800040101010101" charset="-122"/>
                  <a:ea typeface="华文行楷" panose="02010800040101010101" charset="-122"/>
                </a:rPr>
                <a:t>表语</a:t>
              </a:r>
              <a:endParaRPr lang="zh-CN" altLang="en-US" sz="4400" b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sp>
        <p:nvSpPr>
          <p:cNvPr id="24" name="Freeform 29"/>
          <p:cNvSpPr/>
          <p:nvPr>
            <p:custDataLst>
              <p:tags r:id="rId3"/>
            </p:custDataLst>
          </p:nvPr>
        </p:nvSpPr>
        <p:spPr bwMode="auto">
          <a:xfrm rot="20520000">
            <a:off x="3936608" y="3430891"/>
            <a:ext cx="1993774" cy="1991515"/>
          </a:xfrm>
          <a:custGeom>
            <a:avLst/>
            <a:gdLst>
              <a:gd name="T0" fmla="*/ 456 w 912"/>
              <a:gd name="T1" fmla="*/ 0 h 913"/>
              <a:gd name="T2" fmla="*/ 0 w 912"/>
              <a:gd name="T3" fmla="*/ 457 h 913"/>
              <a:gd name="T4" fmla="*/ 456 w 912"/>
              <a:gd name="T5" fmla="*/ 913 h 913"/>
              <a:gd name="T6" fmla="*/ 912 w 912"/>
              <a:gd name="T7" fmla="*/ 457 h 913"/>
              <a:gd name="T8" fmla="*/ 912 w 912"/>
              <a:gd name="T9" fmla="*/ 0 h 913"/>
              <a:gd name="T10" fmla="*/ 456 w 912"/>
              <a:gd name="T11" fmla="*/ 0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2" h="913">
                <a:moveTo>
                  <a:pt x="456" y="0"/>
                </a:moveTo>
                <a:cubicBezTo>
                  <a:pt x="204" y="0"/>
                  <a:pt x="0" y="205"/>
                  <a:pt x="0" y="457"/>
                </a:cubicBezTo>
                <a:cubicBezTo>
                  <a:pt x="0" y="709"/>
                  <a:pt x="204" y="913"/>
                  <a:pt x="456" y="913"/>
                </a:cubicBezTo>
                <a:cubicBezTo>
                  <a:pt x="708" y="913"/>
                  <a:pt x="912" y="709"/>
                  <a:pt x="912" y="457"/>
                </a:cubicBezTo>
                <a:cubicBezTo>
                  <a:pt x="912" y="0"/>
                  <a:pt x="912" y="0"/>
                  <a:pt x="912" y="0"/>
                </a:cubicBezTo>
                <a:lnTo>
                  <a:pt x="456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  <a:prstDash val="dash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Freeform 32"/>
          <p:cNvSpPr/>
          <p:nvPr>
            <p:custDataLst>
              <p:tags r:id="rId4"/>
            </p:custDataLst>
          </p:nvPr>
        </p:nvSpPr>
        <p:spPr bwMode="auto">
          <a:xfrm>
            <a:off x="3642995" y="887730"/>
            <a:ext cx="2552700" cy="2579370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6350" cap="flat">
            <a:solidFill>
              <a:schemeClr val="accent3"/>
            </a:solidFill>
            <a:prstDash val="dash"/>
            <a:miter lim="800000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010660" y="1273810"/>
            <a:ext cx="1988820" cy="1995170"/>
            <a:chOff x="6316" y="2006"/>
            <a:chExt cx="3132" cy="3142"/>
          </a:xfrm>
        </p:grpSpPr>
        <p:sp>
          <p:nvSpPr>
            <p:cNvPr id="5" name="Freeform 31"/>
            <p:cNvSpPr/>
            <p:nvPr>
              <p:custDataLst>
                <p:tags r:id="rId5"/>
              </p:custDataLst>
            </p:nvPr>
          </p:nvSpPr>
          <p:spPr bwMode="auto">
            <a:xfrm rot="15420000">
              <a:off x="6311" y="2011"/>
              <a:ext cx="3143" cy="3133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817" y="2759"/>
              <a:ext cx="1885" cy="1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主语</a:t>
              </a:r>
              <a:endPara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591300" y="608330"/>
            <a:ext cx="3787140" cy="98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用来说明主语所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做的动作或具有的特征和状态</a:t>
            </a:r>
            <a:r>
              <a:rPr lang="zh-CN" altLang="en-US" sz="1800">
                <a:solidFill>
                  <a:schemeClr val="bg1"/>
                </a:solidFill>
              </a:rPr>
              <a:t>，一般放在主语之后。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8" name="Rectangle 4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591550" y="1877060"/>
            <a:ext cx="1322070" cy="41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n w="10160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系动词</a:t>
            </a:r>
            <a:endParaRPr lang="zh-CN" altLang="en-US" sz="2800" b="1">
              <a:ln w="10160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673100" y="235585"/>
            <a:ext cx="5720715" cy="95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英语句子基本成分及其作用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295390" y="1388110"/>
            <a:ext cx="2084070" cy="1766570"/>
            <a:chOff x="9914" y="2186"/>
            <a:chExt cx="3282" cy="2782"/>
          </a:xfrm>
        </p:grpSpPr>
        <p:sp>
          <p:nvSpPr>
            <p:cNvPr id="2" name="Freeform 30"/>
            <p:cNvSpPr/>
            <p:nvPr>
              <p:custDataLst>
                <p:tags r:id="rId10"/>
              </p:custDataLst>
            </p:nvPr>
          </p:nvSpPr>
          <p:spPr bwMode="auto">
            <a:xfrm rot="16200000">
              <a:off x="10164" y="1936"/>
              <a:ext cx="2782" cy="3282"/>
            </a:xfrm>
            <a:custGeom>
              <a:avLst/>
              <a:gdLst>
                <a:gd name="T0" fmla="*/ 273 w 546"/>
                <a:gd name="T1" fmla="*/ 0 h 546"/>
                <a:gd name="T2" fmla="*/ 546 w 546"/>
                <a:gd name="T3" fmla="*/ 273 h 546"/>
                <a:gd name="T4" fmla="*/ 273 w 546"/>
                <a:gd name="T5" fmla="*/ 546 h 546"/>
                <a:gd name="T6" fmla="*/ 0 w 546"/>
                <a:gd name="T7" fmla="*/ 273 h 546"/>
                <a:gd name="T8" fmla="*/ 0 w 546"/>
                <a:gd name="T9" fmla="*/ 0 h 546"/>
                <a:gd name="T10" fmla="*/ 273 w 546"/>
                <a:gd name="T11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546">
                  <a:moveTo>
                    <a:pt x="273" y="0"/>
                  </a:moveTo>
                  <a:cubicBezTo>
                    <a:pt x="424" y="0"/>
                    <a:pt x="546" y="123"/>
                    <a:pt x="546" y="273"/>
                  </a:cubicBezTo>
                  <a:cubicBezTo>
                    <a:pt x="546" y="424"/>
                    <a:pt x="424" y="546"/>
                    <a:pt x="273" y="546"/>
                  </a:cubicBezTo>
                  <a:cubicBezTo>
                    <a:pt x="123" y="546"/>
                    <a:pt x="0" y="42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7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Text Box 39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0604" y="3173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谓语</a:t>
              </a:r>
              <a:endPara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24930" y="3191510"/>
            <a:ext cx="1581150" cy="1614170"/>
            <a:chOff x="10118" y="5026"/>
            <a:chExt cx="2490" cy="2542"/>
          </a:xfrm>
        </p:grpSpPr>
        <p:sp>
          <p:nvSpPr>
            <p:cNvPr id="26" name="Freeform 31"/>
            <p:cNvSpPr/>
            <p:nvPr>
              <p:custDataLst>
                <p:tags r:id="rId12"/>
              </p:custDataLst>
            </p:nvPr>
          </p:nvSpPr>
          <p:spPr bwMode="auto">
            <a:xfrm rot="4860000">
              <a:off x="10092" y="5052"/>
              <a:ext cx="2542" cy="2490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Text Box 3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380" y="5606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宾语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57625" y="3127375"/>
            <a:ext cx="1193165" cy="1193800"/>
            <a:chOff x="6075" y="4925"/>
            <a:chExt cx="1879" cy="1880"/>
          </a:xfrm>
        </p:grpSpPr>
        <p:sp>
          <p:nvSpPr>
            <p:cNvPr id="35" name="Freeform 33"/>
            <p:cNvSpPr/>
            <p:nvPr>
              <p:custDataLst>
                <p:tags r:id="rId14"/>
              </p:custDataLst>
            </p:nvPr>
          </p:nvSpPr>
          <p:spPr bwMode="auto">
            <a:xfrm rot="17940000">
              <a:off x="6073" y="4927"/>
              <a:ext cx="1881" cy="1877"/>
            </a:xfrm>
            <a:custGeom>
              <a:avLst/>
              <a:gdLst>
                <a:gd name="T0" fmla="*/ 273 w 546"/>
                <a:gd name="T1" fmla="*/ 546 h 546"/>
                <a:gd name="T2" fmla="*/ 0 w 546"/>
                <a:gd name="T3" fmla="*/ 273 h 546"/>
                <a:gd name="T4" fmla="*/ 273 w 546"/>
                <a:gd name="T5" fmla="*/ 0 h 546"/>
                <a:gd name="T6" fmla="*/ 546 w 546"/>
                <a:gd name="T7" fmla="*/ 273 h 546"/>
                <a:gd name="T8" fmla="*/ 546 w 546"/>
                <a:gd name="T9" fmla="*/ 546 h 546"/>
                <a:gd name="T10" fmla="*/ 273 w 546"/>
                <a:gd name="T11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546">
                  <a:moveTo>
                    <a:pt x="273" y="546"/>
                  </a:moveTo>
                  <a:cubicBezTo>
                    <a:pt x="123" y="546"/>
                    <a:pt x="0" y="424"/>
                    <a:pt x="0" y="273"/>
                  </a:cubicBezTo>
                  <a:cubicBezTo>
                    <a:pt x="0" y="123"/>
                    <a:pt x="123" y="0"/>
                    <a:pt x="273" y="0"/>
                  </a:cubicBezTo>
                  <a:cubicBezTo>
                    <a:pt x="424" y="0"/>
                    <a:pt x="546" y="123"/>
                    <a:pt x="546" y="273"/>
                  </a:cubicBezTo>
                  <a:cubicBezTo>
                    <a:pt x="546" y="546"/>
                    <a:pt x="546" y="546"/>
                    <a:pt x="546" y="546"/>
                  </a:cubicBezTo>
                  <a:lnTo>
                    <a:pt x="273" y="5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Text Box 39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290" y="5606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2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定</a:t>
              </a:r>
              <a:r>
                <a:rPr lang="en-US" altLang="zh-CN" sz="32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 </a:t>
              </a:r>
              <a:r>
                <a:rPr lang="zh-CN" altLang="en-US" sz="32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语</a:t>
              </a:r>
              <a:endParaRPr lang="zh-CN" altLang="en-US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79215" y="4339590"/>
            <a:ext cx="1189990" cy="1193800"/>
            <a:chOff x="6109" y="6834"/>
            <a:chExt cx="1874" cy="1880"/>
          </a:xfrm>
        </p:grpSpPr>
        <p:sp>
          <p:nvSpPr>
            <p:cNvPr id="25" name="Freeform 30"/>
            <p:cNvSpPr/>
            <p:nvPr>
              <p:custDataLst>
                <p:tags r:id="rId16"/>
              </p:custDataLst>
            </p:nvPr>
          </p:nvSpPr>
          <p:spPr bwMode="auto">
            <a:xfrm rot="4740000">
              <a:off x="6106" y="6837"/>
              <a:ext cx="1881" cy="1874"/>
            </a:xfrm>
            <a:custGeom>
              <a:avLst/>
              <a:gdLst>
                <a:gd name="T0" fmla="*/ 273 w 546"/>
                <a:gd name="T1" fmla="*/ 0 h 546"/>
                <a:gd name="T2" fmla="*/ 546 w 546"/>
                <a:gd name="T3" fmla="*/ 273 h 546"/>
                <a:gd name="T4" fmla="*/ 273 w 546"/>
                <a:gd name="T5" fmla="*/ 546 h 546"/>
                <a:gd name="T6" fmla="*/ 0 w 546"/>
                <a:gd name="T7" fmla="*/ 273 h 546"/>
                <a:gd name="T8" fmla="*/ 0 w 546"/>
                <a:gd name="T9" fmla="*/ 0 h 546"/>
                <a:gd name="T10" fmla="*/ 273 w 546"/>
                <a:gd name="T11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546">
                  <a:moveTo>
                    <a:pt x="273" y="0"/>
                  </a:moveTo>
                  <a:cubicBezTo>
                    <a:pt x="424" y="0"/>
                    <a:pt x="546" y="123"/>
                    <a:pt x="546" y="273"/>
                  </a:cubicBezTo>
                  <a:cubicBezTo>
                    <a:pt x="546" y="424"/>
                    <a:pt x="424" y="546"/>
                    <a:pt x="273" y="546"/>
                  </a:cubicBezTo>
                  <a:cubicBezTo>
                    <a:pt x="123" y="546"/>
                    <a:pt x="0" y="42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7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                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8" name="Text Box 39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214" y="7162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2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状语</a:t>
              </a:r>
              <a:endParaRPr lang="zh-CN" altLang="en-US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20005" y="3380105"/>
            <a:ext cx="1191260" cy="1189990"/>
            <a:chOff x="8063" y="5323"/>
            <a:chExt cx="1876" cy="1874"/>
          </a:xfrm>
        </p:grpSpPr>
        <p:sp>
          <p:nvSpPr>
            <p:cNvPr id="19" name="Freeform 29"/>
            <p:cNvSpPr/>
            <p:nvPr>
              <p:custDataLst>
                <p:tags r:id="rId18"/>
              </p:custDataLst>
            </p:nvPr>
          </p:nvSpPr>
          <p:spPr bwMode="auto">
            <a:xfrm rot="20940000">
              <a:off x="8063" y="5323"/>
              <a:ext cx="1876" cy="1874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,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9" name="Text Box 39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250" y="5928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2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补语</a:t>
              </a:r>
              <a:endParaRPr lang="zh-CN" altLang="en-US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074150" y="2155825"/>
            <a:ext cx="805180" cy="92202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5400">
                <a:ln w="6600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lang="en-US" altLang="zh-CN" sz="5400">
              <a:ln w="6600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94930" y="2042795"/>
            <a:ext cx="1251585" cy="92202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00000"/>
              </a:lnSpc>
            </a:pPr>
            <a:r>
              <a:rPr lang="zh-CN" altLang="en-US" sz="5400">
                <a:ln w="6600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lang="zh-CN" altLang="en-US" sz="5400">
              <a:ln w="6600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4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4695" y="1673225"/>
            <a:ext cx="332232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句子的主体，是句子所要说明的人或事物，一般位于陈述句的句首。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4" name="Rectangle 40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0378440" y="1673225"/>
            <a:ext cx="198056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用来说明主语的身份、特征和状态，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放在系动词之后</a:t>
            </a:r>
            <a:r>
              <a:rPr lang="zh-CN" altLang="en-US" sz="1800">
                <a:solidFill>
                  <a:schemeClr val="bg1"/>
                </a:solidFill>
              </a:rPr>
              <a:t>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5" name="Rectangle 40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732395" y="3919855"/>
            <a:ext cx="332232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表示及物动作的对象或承受者，一般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位于谓语之后</a:t>
            </a:r>
            <a:r>
              <a:rPr lang="zh-CN" altLang="en-US" sz="1800">
                <a:solidFill>
                  <a:schemeClr val="bg1"/>
                </a:solidFill>
              </a:rPr>
              <a:t>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6" name="Rectangle 4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425440" y="4745990"/>
            <a:ext cx="3322320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用来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补充说明主语或宾语</a:t>
            </a:r>
            <a:r>
              <a:rPr lang="zh-CN" altLang="en-US" sz="1800">
                <a:solidFill>
                  <a:schemeClr val="bg1"/>
                </a:solidFill>
              </a:rPr>
              <a:t>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7" name="Rectangle 40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70230" y="3173095"/>
            <a:ext cx="342392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用来修饰、说明、限定名词或代词，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即修饰主语</a:t>
            </a:r>
            <a:r>
              <a:rPr lang="en-US" altLang="zh-CN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宾语</a:t>
            </a:r>
            <a:r>
              <a:rPr lang="en-US" altLang="zh-CN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表语</a:t>
            </a:r>
            <a:r>
              <a:rPr lang="en-US" altLang="zh-CN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宾补</a:t>
            </a:r>
            <a:r>
              <a:rPr lang="zh-CN" altLang="en-US" sz="1800">
                <a:solidFill>
                  <a:schemeClr val="bg1"/>
                </a:solidFill>
              </a:rPr>
              <a:t>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08305" y="4547235"/>
            <a:ext cx="3585845" cy="9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修饰动词、形容词、副词或整个句子</a:t>
            </a:r>
            <a:r>
              <a:rPr lang="zh-CN" altLang="en-US" sz="1800">
                <a:solidFill>
                  <a:schemeClr val="bg1"/>
                </a:solidFill>
              </a:rPr>
              <a:t>，说明动作或状态的特征。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535805" y="5660390"/>
            <a:ext cx="854075" cy="939165"/>
            <a:chOff x="7143" y="8914"/>
            <a:chExt cx="1345" cy="1479"/>
          </a:xfrm>
        </p:grpSpPr>
        <p:sp>
          <p:nvSpPr>
            <p:cNvPr id="21" name="Freeform 29"/>
            <p:cNvSpPr/>
            <p:nvPr>
              <p:custDataLst>
                <p:tags r:id="rId26"/>
              </p:custDataLst>
            </p:nvPr>
          </p:nvSpPr>
          <p:spPr bwMode="auto">
            <a:xfrm rot="18900000">
              <a:off x="7143" y="8914"/>
              <a:ext cx="1345" cy="1479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,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22" name="Text Box 3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 rot="19560000">
              <a:off x="7285" y="9368"/>
              <a:ext cx="1194" cy="8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</a:rPr>
                <a:t>同位语</a:t>
              </a:r>
              <a:endParaRPr lang="zh-CN" altLang="en-US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sp>
        <p:nvSpPr>
          <p:cNvPr id="23" name="Rectangle 40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425440" y="5665470"/>
            <a:ext cx="4659630" cy="91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</a:rPr>
              <a:t>解释或补充说明前面名词/代词的情况；是对前面名/代词内容的具体化展现。同位语，顾名思义，和前面名词/代词在语法上处于相同的地位/层级，一般放在主语】宾语或表语之后。</a:t>
            </a:r>
            <a:endParaRPr lang="zh-CN" altLang="en-US" sz="1400">
              <a:solidFill>
                <a:schemeClr val="bg1"/>
              </a:solidFill>
            </a:endParaRPr>
          </a:p>
        </p:txBody>
      </p: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2" grpId="0"/>
      <p:bldP spid="13" grpId="0"/>
      <p:bldP spid="33" grpId="0"/>
      <p:bldP spid="15" grpId="0"/>
      <p:bldP spid="17" grpId="0"/>
      <p:bldP spid="20" grpId="0"/>
      <p:bldP spid="16" grpId="0"/>
      <p:bldP spid="14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泪滴形 2"/>
          <p:cNvSpPr/>
          <p:nvPr>
            <p:custDataLst>
              <p:tags r:id="rId1"/>
            </p:custDataLst>
          </p:nvPr>
        </p:nvSpPr>
        <p:spPr>
          <a:xfrm rot="8100000">
            <a:off x="5108308" y="505647"/>
            <a:ext cx="1010184" cy="101018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5128007" y="633297"/>
            <a:ext cx="969491" cy="889797"/>
          </a:xfrm>
          <a:prstGeom prst="rect">
            <a:avLst/>
          </a:prstGeom>
          <a:noFill/>
        </p:spPr>
        <p:txBody>
          <a:bodyPr wrap="square" rtlCol="0" anchor="ctr" anchorCtr="0">
            <a:normAutofit fontScale="60000"/>
          </a:bodyPr>
          <a:lstStyle/>
          <a:p>
            <a:pPr algn="ctr"/>
            <a:r>
              <a:rPr lang="zh-CN" altLang="en-US" sz="4400">
                <a:solidFill>
                  <a:schemeClr val="bg1"/>
                </a:solidFill>
              </a:rPr>
              <a:t>主语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50495" y="3644265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A light</a:t>
            </a:r>
            <a:r>
              <a:rPr lang="en-US" altLang="zh-CN" b="1">
                <a:solidFill>
                  <a:srgbClr val="00B0F0"/>
                </a:solidFill>
              </a:rPr>
              <a:t> </a:t>
            </a:r>
            <a:r>
              <a:rPr lang="en-US" altLang="zh-CN" b="1" i="1">
                <a:solidFill>
                  <a:srgbClr val="00B0F0"/>
                </a:solidFill>
              </a:rPr>
              <a:t>wind</a:t>
            </a:r>
            <a:r>
              <a:rPr lang="en-US" altLang="zh-CN" b="1">
                <a:solidFill>
                  <a:srgbClr val="00B0F0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woke among the trees.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539115" y="4244340"/>
            <a:ext cx="1393190" cy="58674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</a:rPr>
              <a:t>微风从树林间掠过。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</a:endParaRPr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4765788" y="1523024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Subject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1047750" y="424815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15950" y="2741295"/>
            <a:ext cx="1033780" cy="727710"/>
            <a:chOff x="970" y="4317"/>
            <a:chExt cx="1628" cy="1146"/>
          </a:xfrm>
        </p:grpSpPr>
        <p:sp>
          <p:nvSpPr>
            <p:cNvPr id="6" name="泪滴形 5"/>
            <p:cNvSpPr/>
            <p:nvPr>
              <p:custDataLst>
                <p:tags r:id="rId7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8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名词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31035" y="4501515"/>
            <a:ext cx="1033780" cy="727710"/>
            <a:chOff x="970" y="4317"/>
            <a:chExt cx="1628" cy="1146"/>
          </a:xfrm>
        </p:grpSpPr>
        <p:sp>
          <p:nvSpPr>
            <p:cNvPr id="22" name="泪滴形 21"/>
            <p:cNvSpPr/>
            <p:nvPr>
              <p:custDataLst>
                <p:tags r:id="rId9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0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代词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/>
          <p:cNvSpPr txBox="1"/>
          <p:nvPr>
            <p:custDataLst>
              <p:tags r:id="rId11"/>
            </p:custDataLst>
          </p:nvPr>
        </p:nvSpPr>
        <p:spPr>
          <a:xfrm>
            <a:off x="1261745" y="5262245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 b="1" i="1">
                <a:solidFill>
                  <a:srgbClr val="00B0F0"/>
                </a:solidFill>
              </a:rPr>
              <a:t>Nobody </a:t>
            </a:r>
            <a:r>
              <a:rPr lang="en-US" altLang="zh-CN">
                <a:solidFill>
                  <a:schemeClr val="bg1"/>
                </a:solidFill>
              </a:rPr>
              <a:t>can help you except yourself.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>
            <p:custDataLst>
              <p:tags r:id="rId12"/>
            </p:custDataLst>
          </p:nvPr>
        </p:nvSpPr>
        <p:spPr>
          <a:xfrm>
            <a:off x="1650323" y="5862524"/>
            <a:ext cx="1525149" cy="5866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只有你自己才能帮助你。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2465705" y="3416935"/>
            <a:ext cx="2560955" cy="906780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algn="ctr"/>
            <a:r>
              <a:rPr lang="en-US" altLang="zh-CN" b="1">
                <a:solidFill>
                  <a:srgbClr val="00B0F0"/>
                </a:solidFill>
              </a:rPr>
              <a:t>Two-thirds</a:t>
            </a:r>
            <a:r>
              <a:rPr lang="en-US" altLang="zh-CN">
                <a:solidFill>
                  <a:schemeClr val="bg1"/>
                </a:solidFill>
              </a:rPr>
              <a:t> of them can play more than one instrument.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>
            <p:custDataLst>
              <p:tags r:id="rId14"/>
            </p:custDataLst>
          </p:nvPr>
        </p:nvSpPr>
        <p:spPr>
          <a:xfrm>
            <a:off x="3016250" y="4225290"/>
            <a:ext cx="1543050" cy="7531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他们中三分之二会演奏一种以上的乐器。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197860" y="2655570"/>
            <a:ext cx="1033780" cy="727710"/>
            <a:chOff x="970" y="4317"/>
            <a:chExt cx="1628" cy="1146"/>
          </a:xfrm>
        </p:grpSpPr>
        <p:sp>
          <p:nvSpPr>
            <p:cNvPr id="43" name="泪滴形 42"/>
            <p:cNvSpPr/>
            <p:nvPr>
              <p:custDataLst>
                <p:tags r:id="rId15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6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数词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29810" y="4749800"/>
            <a:ext cx="1033780" cy="727710"/>
            <a:chOff x="970" y="4317"/>
            <a:chExt cx="1628" cy="1146"/>
          </a:xfrm>
        </p:grpSpPr>
        <p:sp>
          <p:nvSpPr>
            <p:cNvPr id="46" name="泪滴形 45"/>
            <p:cNvSpPr/>
            <p:nvPr>
              <p:custDataLst>
                <p:tags r:id="rId17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8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动名词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4170680" y="5515610"/>
            <a:ext cx="2426335" cy="7080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 b="1" i="1">
                <a:solidFill>
                  <a:srgbClr val="00B0F0"/>
                </a:solidFill>
              </a:rPr>
              <a:t>Travelling abroad </a:t>
            </a:r>
            <a:r>
              <a:rPr lang="en-US" altLang="zh-CN">
                <a:solidFill>
                  <a:schemeClr val="bg1"/>
                </a:solidFill>
              </a:rPr>
              <a:t>is popular these days.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>
            <p:custDataLst>
              <p:tags r:id="rId20"/>
            </p:custDataLst>
          </p:nvPr>
        </p:nvSpPr>
        <p:spPr>
          <a:xfrm>
            <a:off x="4559258" y="6110809"/>
            <a:ext cx="1525149" cy="58669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现在出国旅行很流行。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489065" y="2772410"/>
            <a:ext cx="1033780" cy="727710"/>
            <a:chOff x="970" y="4317"/>
            <a:chExt cx="1628" cy="1146"/>
          </a:xfrm>
        </p:grpSpPr>
        <p:sp>
          <p:nvSpPr>
            <p:cNvPr id="71" name="泪滴形 70"/>
            <p:cNvSpPr/>
            <p:nvPr>
              <p:custDataLst>
                <p:tags r:id="rId21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22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不定式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3" name="文本框 72"/>
          <p:cNvSpPr txBox="1"/>
          <p:nvPr>
            <p:custDataLst>
              <p:tags r:id="rId23"/>
            </p:custDataLst>
          </p:nvPr>
        </p:nvSpPr>
        <p:spPr>
          <a:xfrm>
            <a:off x="5829935" y="3500755"/>
            <a:ext cx="2587625" cy="9448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 b="1" i="1">
                <a:solidFill>
                  <a:srgbClr val="00B0F0"/>
                </a:solidFill>
              </a:rPr>
              <a:t>To go to bed early and to get up early </a:t>
            </a:r>
            <a:r>
              <a:rPr lang="en-US" altLang="zh-CN">
                <a:solidFill>
                  <a:schemeClr val="bg1"/>
                </a:solidFill>
              </a:rPr>
              <a:t>is a good habit.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>
            <p:custDataLst>
              <p:tags r:id="rId24"/>
            </p:custDataLst>
          </p:nvPr>
        </p:nvSpPr>
        <p:spPr>
          <a:xfrm>
            <a:off x="6411595" y="4391660"/>
            <a:ext cx="1424305" cy="58674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早睡早起是好习惯。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0064228" y="2766293"/>
            <a:ext cx="1211745" cy="817958"/>
            <a:chOff x="429" y="4385"/>
            <a:chExt cx="1724" cy="1147"/>
          </a:xfrm>
        </p:grpSpPr>
        <p:sp>
          <p:nvSpPr>
            <p:cNvPr id="76" name="泪滴形 75"/>
            <p:cNvSpPr/>
            <p:nvPr>
              <p:custDataLst>
                <p:tags r:id="rId25"/>
              </p:custDataLst>
            </p:nvPr>
          </p:nvSpPr>
          <p:spPr>
            <a:xfrm rot="-2700000">
              <a:off x="717" y="4385"/>
              <a:ext cx="1147" cy="1147"/>
            </a:xfrm>
            <a:prstGeom prst="teardrop">
              <a:avLst>
                <a:gd name="adj" fmla="val 11191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26"/>
              </p:custDataLst>
            </p:nvPr>
          </p:nvSpPr>
          <p:spPr>
            <a:xfrm>
              <a:off x="429" y="4395"/>
              <a:ext cx="1724" cy="102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名词化的形容词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作主语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8" name="文本框 77"/>
          <p:cNvSpPr txBox="1"/>
          <p:nvPr>
            <p:custDataLst>
              <p:tags r:id="rId27"/>
            </p:custDataLst>
          </p:nvPr>
        </p:nvSpPr>
        <p:spPr>
          <a:xfrm>
            <a:off x="9724390" y="3750310"/>
            <a:ext cx="2487295" cy="92075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buClrTx/>
              <a:buSzTx/>
              <a:buFontTx/>
            </a:pPr>
            <a:r>
              <a:rPr lang="en-US" altLang="zh-CN" b="1" i="1">
                <a:solidFill>
                  <a:srgbClr val="00B0F0"/>
                </a:solidFill>
              </a:rPr>
              <a:t>The rich</a:t>
            </a:r>
            <a:r>
              <a:rPr lang="en-US" altLang="zh-CN">
                <a:solidFill>
                  <a:schemeClr val="bg1"/>
                </a:solidFill>
              </a:rPr>
              <a:t> are not always happier than the poor.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9" name="文本框 78"/>
          <p:cNvSpPr txBox="1"/>
          <p:nvPr>
            <p:custDataLst>
              <p:tags r:id="rId28"/>
            </p:custDataLst>
          </p:nvPr>
        </p:nvSpPr>
        <p:spPr>
          <a:xfrm>
            <a:off x="10205085" y="4675505"/>
            <a:ext cx="1586230" cy="68834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富人并不总是比穷人开心。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18870" y="2247265"/>
            <a:ext cx="9566910" cy="2267585"/>
            <a:chOff x="1837" y="3625"/>
            <a:chExt cx="15066" cy="3571"/>
          </a:xfrm>
        </p:grpSpPr>
        <p:cxnSp>
          <p:nvCxnSpPr>
            <p:cNvPr id="24" name="直接连接符 23"/>
            <p:cNvCxnSpPr/>
            <p:nvPr>
              <p:custDataLst>
                <p:tags r:id="rId29"/>
              </p:custDataLst>
            </p:nvPr>
          </p:nvCxnSpPr>
          <p:spPr>
            <a:xfrm>
              <a:off x="1852" y="3634"/>
              <a:ext cx="15036" cy="8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30"/>
              </p:custDataLst>
            </p:nvPr>
          </p:nvCxnSpPr>
          <p:spPr>
            <a:xfrm flipH="1">
              <a:off x="8448" y="3647"/>
              <a:ext cx="1" cy="3549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31"/>
              </p:custDataLst>
            </p:nvPr>
          </p:nvCxnSpPr>
          <p:spPr>
            <a:xfrm flipH="1">
              <a:off x="11039" y="3685"/>
              <a:ext cx="0" cy="226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2"/>
              </p:custDataLst>
            </p:nvPr>
          </p:nvCxnSpPr>
          <p:spPr>
            <a:xfrm flipH="1">
              <a:off x="5858" y="3670"/>
              <a:ext cx="0" cy="226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33"/>
              </p:custDataLst>
            </p:nvPr>
          </p:nvCxnSpPr>
          <p:spPr>
            <a:xfrm flipH="1">
              <a:off x="3848" y="3629"/>
              <a:ext cx="14" cy="2992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34"/>
              </p:custDataLst>
            </p:nvPr>
          </p:nvCxnSpPr>
          <p:spPr>
            <a:xfrm>
              <a:off x="1837" y="3629"/>
              <a:ext cx="15" cy="245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35"/>
              </p:custDataLst>
            </p:nvPr>
          </p:nvCxnSpPr>
          <p:spPr>
            <a:xfrm>
              <a:off x="16903" y="3709"/>
              <a:ext cx="0" cy="301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>
              <p:custDataLst>
                <p:tags r:id="rId36"/>
              </p:custDataLst>
            </p:nvPr>
          </p:nvCxnSpPr>
          <p:spPr>
            <a:xfrm flipH="1">
              <a:off x="14183" y="3625"/>
              <a:ext cx="1" cy="2924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8358917" y="4427769"/>
            <a:ext cx="1319753" cy="795106"/>
            <a:chOff x="13164" y="6973"/>
            <a:chExt cx="2078" cy="1252"/>
          </a:xfrm>
        </p:grpSpPr>
        <p:sp>
          <p:nvSpPr>
            <p:cNvPr id="91" name="泪滴形 90"/>
            <p:cNvSpPr/>
            <p:nvPr>
              <p:custDataLst>
                <p:tags r:id="rId37"/>
              </p:custDataLst>
            </p:nvPr>
          </p:nvSpPr>
          <p:spPr>
            <a:xfrm rot="17460000">
              <a:off x="14095" y="7078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 rot="1260000">
              <a:off x="13164" y="6973"/>
              <a:ext cx="2039" cy="1147"/>
              <a:chOff x="1191" y="4284"/>
              <a:chExt cx="2039" cy="1147"/>
            </a:xfrm>
          </p:grpSpPr>
          <p:sp>
            <p:nvSpPr>
              <p:cNvPr id="83" name="泪滴形 82"/>
              <p:cNvSpPr/>
              <p:nvPr>
                <p:custDataLst>
                  <p:tags r:id="rId38"/>
                </p:custDataLst>
              </p:nvPr>
            </p:nvSpPr>
            <p:spPr>
              <a:xfrm rot="20820000">
                <a:off x="1237" y="4284"/>
                <a:ext cx="1147" cy="1147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文本框 83"/>
              <p:cNvSpPr txBox="1"/>
              <p:nvPr>
                <p:custDataLst>
                  <p:tags r:id="rId39"/>
                </p:custDataLst>
              </p:nvPr>
            </p:nvSpPr>
            <p:spPr>
              <a:xfrm>
                <a:off x="1191" y="4357"/>
                <a:ext cx="2039" cy="95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从句</a:t>
                </a:r>
                <a:r>
                  <a:rPr lang="en-US" altLang="zh-CN">
                    <a:solidFill>
                      <a:schemeClr val="bg1"/>
                    </a:solidFill>
                  </a:rPr>
                  <a:t>  </a:t>
                </a:r>
                <a:r>
                  <a:rPr lang="zh-CN" altLang="en-US" sz="1000">
                    <a:solidFill>
                      <a:schemeClr val="bg1"/>
                    </a:solidFill>
                  </a:rPr>
                  <a:t>作主语</a:t>
                </a:r>
                <a:endParaRPr lang="zh-CN" altLang="en-US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5" name="文本框 84"/>
          <p:cNvSpPr txBox="1"/>
          <p:nvPr>
            <p:custDataLst>
              <p:tags r:id="rId40"/>
            </p:custDataLst>
          </p:nvPr>
        </p:nvSpPr>
        <p:spPr>
          <a:xfrm>
            <a:off x="9298305" y="5516245"/>
            <a:ext cx="1882140" cy="594360"/>
          </a:xfrm>
          <a:prstGeom prst="rect">
            <a:avLst/>
          </a:prstGeom>
          <a:noFill/>
        </p:spPr>
        <p:txBody>
          <a:bodyPr wrap="square" rtlCol="0" anchor="t" anchorCtr="0">
            <a:normAutofit fontScale="8000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It is said</a:t>
            </a:r>
            <a:r>
              <a:rPr lang="en-US" altLang="zh-CN" b="1" i="1">
                <a:solidFill>
                  <a:srgbClr val="00B0F0"/>
                </a:solidFill>
              </a:rPr>
              <a:t> that she is a promising player.</a:t>
            </a:r>
            <a:endParaRPr lang="en-US" altLang="zh-CN" b="1" i="1">
              <a:solidFill>
                <a:srgbClr val="00B0F0"/>
              </a:solidFill>
            </a:endParaRPr>
          </a:p>
        </p:txBody>
      </p:sp>
      <p:sp>
        <p:nvSpPr>
          <p:cNvPr id="86" name="文本框 85"/>
          <p:cNvSpPr txBox="1"/>
          <p:nvPr>
            <p:custDataLst>
              <p:tags r:id="rId41"/>
            </p:custDataLst>
          </p:nvPr>
        </p:nvSpPr>
        <p:spPr>
          <a:xfrm>
            <a:off x="9512935" y="6110605"/>
            <a:ext cx="1471295" cy="473075"/>
          </a:xfrm>
          <a:prstGeom prst="rect">
            <a:avLst/>
          </a:prstGeom>
          <a:noFill/>
        </p:spPr>
        <p:txBody>
          <a:bodyPr wrap="square" rtlCol="0" anchor="b" anchorCtr="0">
            <a:normAutofit lnSpcReduction="20000"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据说她是一个很有希望的队员。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sp>
        <p:nvSpPr>
          <p:cNvPr id="87" name="文本框 86"/>
          <p:cNvSpPr txBox="1"/>
          <p:nvPr>
            <p:custDataLst>
              <p:tags r:id="rId42"/>
            </p:custDataLst>
          </p:nvPr>
        </p:nvSpPr>
        <p:spPr>
          <a:xfrm>
            <a:off x="7085965" y="5137150"/>
            <a:ext cx="2426335" cy="708025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20000"/>
          </a:bodyPr>
          <a:lstStyle/>
          <a:p>
            <a:pPr algn="ctr"/>
            <a:r>
              <a:rPr lang="en-US" altLang="zh-CN" b="1" i="1">
                <a:solidFill>
                  <a:srgbClr val="00B0F0"/>
                </a:solidFill>
              </a:rPr>
              <a:t>What we can’t get </a:t>
            </a:r>
            <a:r>
              <a:rPr lang="en-US" altLang="zh-CN">
                <a:solidFill>
                  <a:schemeClr val="bg1"/>
                </a:solidFill>
              </a:rPr>
              <a:t>seems better than what we have.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8" name="文本框 87"/>
          <p:cNvSpPr txBox="1"/>
          <p:nvPr>
            <p:custDataLst>
              <p:tags r:id="rId43"/>
            </p:custDataLst>
          </p:nvPr>
        </p:nvSpPr>
        <p:spPr>
          <a:xfrm>
            <a:off x="7466965" y="5791835"/>
            <a:ext cx="1597025" cy="695325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j-cs"/>
                <a:sym typeface="+mn-ea"/>
              </a:rPr>
              <a:t>我们得不到的东西似乎比我们拥有的东西好。</a:t>
            </a:r>
            <a:endParaRPr lang="zh-CN" altLang="en-US" sz="1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j-cs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745605" y="33655"/>
            <a:ext cx="5433060" cy="1954530"/>
          </a:xfrm>
          <a:prstGeom prst="rect">
            <a:avLst/>
          </a:prstGeom>
        </p:spPr>
      </p:pic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/>
      <p:bldP spid="31" grpId="0"/>
      <p:bldP spid="35" grpId="0"/>
      <p:bldP spid="38" grpId="0"/>
      <p:bldP spid="41" grpId="0"/>
      <p:bldP spid="48" grpId="0"/>
      <p:bldP spid="49" grpId="0"/>
      <p:bldP spid="73" grpId="0"/>
      <p:bldP spid="74" grpId="0"/>
      <p:bldP spid="87" grpId="0"/>
      <p:bldP spid="88" grpId="0"/>
      <p:bldP spid="85" grpId="0"/>
      <p:bldP spid="86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5106148" y="1316014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Predicate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03875" y="485775"/>
            <a:ext cx="1009650" cy="1009650"/>
            <a:chOff x="8825" y="765"/>
            <a:chExt cx="1590" cy="1590"/>
          </a:xfrm>
        </p:grpSpPr>
        <p:sp>
          <p:nvSpPr>
            <p:cNvPr id="5" name="泪滴形 4"/>
            <p:cNvSpPr/>
            <p:nvPr>
              <p:custDataLst>
                <p:tags r:id="rId2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3"/>
              </p:custDataLst>
            </p:nvPr>
          </p:nvSpPr>
          <p:spPr>
            <a:xfrm>
              <a:off x="8862" y="887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谓语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40" name="文本框 39"/>
          <p:cNvSpPr txBox="1"/>
          <p:nvPr>
            <p:custDataLst>
              <p:tags r:id="rId4"/>
            </p:custDataLst>
          </p:nvPr>
        </p:nvSpPr>
        <p:spPr>
          <a:xfrm>
            <a:off x="771525" y="811530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3" name="Rectangle 4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327265" y="493395"/>
            <a:ext cx="3888740" cy="121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严格意义上来说，谓语是指除了主语之外剩下的全部！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而我们一般所说的谓语其实是指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谓语动词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417830" y="3224530"/>
            <a:ext cx="5743575" cy="313436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Don’t </a:t>
            </a:r>
            <a:r>
              <a:rPr lang="en-US" altLang="zh-CN" sz="2000" b="1" i="1">
                <a:solidFill>
                  <a:srgbClr val="00B0F0"/>
                </a:solidFill>
              </a:rPr>
              <a:t>get off</a:t>
            </a:r>
            <a:r>
              <a:rPr lang="en-US" altLang="zh-CN" sz="2000"/>
              <a:t> the bus until it has stopped</a:t>
            </a:r>
            <a:endParaRPr lang="en-US" altLang="zh-CN" sz="2000"/>
          </a:p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Our school </a:t>
            </a:r>
            <a:r>
              <a:rPr lang="en-US" altLang="zh-CN" sz="2000" b="1" i="1">
                <a:solidFill>
                  <a:srgbClr val="00B0F0"/>
                </a:solidFill>
              </a:rPr>
              <a:t>becomes</a:t>
            </a:r>
            <a:r>
              <a:rPr lang="en-US" altLang="zh-CN" sz="2000"/>
              <a:t> more beautiful.</a:t>
            </a:r>
            <a:endParaRPr lang="en-US" altLang="zh-CN" sz="2000"/>
          </a:p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Linda </a:t>
            </a:r>
            <a:r>
              <a:rPr lang="en-US" altLang="zh-CN" sz="2000" b="1" i="1">
                <a:solidFill>
                  <a:srgbClr val="00B0F0"/>
                </a:solidFill>
              </a:rPr>
              <a:t>worked</a:t>
            </a:r>
            <a:r>
              <a:rPr lang="en-US" altLang="zh-CN" sz="2000"/>
              <a:t> for the company for two years.</a:t>
            </a:r>
            <a:endParaRPr lang="en-US" altLang="zh-CN" sz="2000"/>
          </a:p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I </a:t>
            </a:r>
            <a:r>
              <a:rPr lang="en-US" altLang="zh-CN" sz="2000" b="1" i="1">
                <a:solidFill>
                  <a:srgbClr val="00B0F0"/>
                </a:solidFill>
              </a:rPr>
              <a:t>would like</a:t>
            </a:r>
            <a:r>
              <a:rPr lang="en-US" altLang="zh-CN" sz="2000"/>
              <a:t> to invite all my friends here.</a:t>
            </a:r>
            <a:endParaRPr lang="en-US" altLang="zh-CN" sz="2000"/>
          </a:p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I </a:t>
            </a:r>
            <a:r>
              <a:rPr lang="en-US" altLang="zh-CN" sz="2000" b="1" i="1">
                <a:solidFill>
                  <a:srgbClr val="00B0F0"/>
                </a:solidFill>
              </a:rPr>
              <a:t>have tried</a:t>
            </a:r>
            <a:r>
              <a:rPr lang="en-US" altLang="zh-CN" sz="2000"/>
              <a:t> this way three times.</a:t>
            </a:r>
            <a:endParaRPr lang="en-US" altLang="zh-CN" sz="2000"/>
          </a:p>
          <a:p>
            <a:pPr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en-US" altLang="zh-CN" sz="2000"/>
              <a:t> They </a:t>
            </a:r>
            <a:r>
              <a:rPr lang="en-US" altLang="zh-CN" sz="2000" b="1" i="1">
                <a:solidFill>
                  <a:srgbClr val="00B0F0"/>
                </a:solidFill>
              </a:rPr>
              <a:t>are talking about</a:t>
            </a:r>
            <a:r>
              <a:rPr lang="en-US" altLang="zh-CN" sz="2000"/>
              <a:t> the news excitedly.</a:t>
            </a:r>
            <a:endParaRPr lang="en-US" altLang="zh-CN" sz="2000"/>
          </a:p>
        </p:txBody>
      </p:sp>
      <p:sp>
        <p:nvSpPr>
          <p:cNvPr id="15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42390" y="2225040"/>
            <a:ext cx="3322320" cy="828675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谓语必须由动词充当，其中心词有人称、时态、数的变化。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66815" y="2292350"/>
            <a:ext cx="5247640" cy="3907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00B0F0"/>
                </a:solidFill>
              </a:rPr>
              <a:t>简单谓语动词</a:t>
            </a:r>
            <a:r>
              <a:rPr lang="zh-CN" altLang="en-US">
                <a:solidFill>
                  <a:schemeClr val="bg1"/>
                </a:solidFill>
              </a:rPr>
              <a:t>: 由实义动词或实义动词词组充当。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e.g: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I </a:t>
            </a:r>
            <a:r>
              <a:rPr lang="en-US" altLang="zh-CN" sz="2000" b="1" i="1">
                <a:solidFill>
                  <a:srgbClr val="00B0F0"/>
                </a:solidFill>
              </a:rPr>
              <a:t>saw</a:t>
            </a:r>
            <a:r>
              <a:rPr lang="zh-CN" altLang="en-US">
                <a:solidFill>
                  <a:schemeClr val="bg1"/>
                </a:solidFill>
              </a:rPr>
              <a:t> him yesterday.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 </a:t>
            </a:r>
            <a:r>
              <a:rPr lang="en-US" altLang="zh-CN" sz="2000" b="1" i="1">
                <a:solidFill>
                  <a:srgbClr val="00B0F0"/>
                </a:solidFill>
              </a:rPr>
              <a:t>look after</a:t>
            </a:r>
            <a:r>
              <a:rPr lang="zh-CN" altLang="en-US">
                <a:solidFill>
                  <a:schemeClr val="bg1"/>
                </a:solidFill>
              </a:rPr>
              <a:t> my baby daughter.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endParaRPr lang="zh-CN" altLang="en-US">
              <a:solidFill>
                <a:schemeClr val="bg1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>
                <a:solidFill>
                  <a:srgbClr val="00B0F0"/>
                </a:solidFill>
              </a:rPr>
              <a:t>复合谓语动词</a:t>
            </a:r>
            <a:r>
              <a:rPr lang="zh-CN" altLang="en-US">
                <a:solidFill>
                  <a:schemeClr val="bg1"/>
                </a:solidFill>
              </a:rPr>
              <a:t>：主要包括三种：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情态动词+动词原形</a:t>
            </a:r>
            <a:r>
              <a:rPr lang="zh-CN" altLang="en-US">
                <a:solidFill>
                  <a:schemeClr val="bg1"/>
                </a:solidFill>
              </a:rPr>
              <a:t>、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助动词+动词的某种形式</a:t>
            </a:r>
            <a:r>
              <a:rPr lang="zh-CN" altLang="en-US">
                <a:solidFill>
                  <a:schemeClr val="bg1"/>
                </a:solidFill>
              </a:rPr>
              <a:t>、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系动词+表语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>
                <a:solidFill>
                  <a:schemeClr val="bg1"/>
                </a:solidFill>
              </a:rPr>
              <a:t>e.g: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I </a:t>
            </a:r>
            <a:r>
              <a:rPr lang="en-US" altLang="zh-CN" sz="2000" b="1" i="1">
                <a:solidFill>
                  <a:srgbClr val="00B0F0"/>
                </a:solidFill>
              </a:rPr>
              <a:t>can speak</a:t>
            </a:r>
            <a:r>
              <a:rPr lang="zh-CN" altLang="en-US">
                <a:solidFill>
                  <a:schemeClr val="bg1"/>
                </a:solidFill>
              </a:rPr>
              <a:t> English well.（情+动）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I </a:t>
            </a:r>
            <a:r>
              <a:rPr lang="en-US" altLang="zh-CN" sz="2000" b="1" i="1">
                <a:solidFill>
                  <a:srgbClr val="00B0F0"/>
                </a:solidFill>
              </a:rPr>
              <a:t>am writing</a:t>
            </a:r>
            <a:r>
              <a:rPr lang="zh-CN" altLang="en-US">
                <a:solidFill>
                  <a:schemeClr val="bg1"/>
                </a:solidFill>
              </a:rPr>
              <a:t> now. （助+动）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Tom </a:t>
            </a:r>
            <a:r>
              <a:rPr lang="en-US" altLang="zh-CN" sz="2000" b="1" i="1">
                <a:solidFill>
                  <a:srgbClr val="00B0F0"/>
                </a:solidFill>
              </a:rPr>
              <a:t>has gone</a:t>
            </a:r>
            <a:r>
              <a:rPr lang="zh-CN" altLang="en-US">
                <a:solidFill>
                  <a:schemeClr val="bg1"/>
                </a:solidFill>
              </a:rPr>
              <a:t> to Beijing.（助+动）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My baby daughter </a:t>
            </a:r>
            <a:r>
              <a:rPr lang="en-US" altLang="zh-CN" sz="2000" b="1" i="1">
                <a:solidFill>
                  <a:srgbClr val="00B0F0"/>
                </a:solidFill>
              </a:rPr>
              <a:t>is cute</a:t>
            </a:r>
            <a:r>
              <a:rPr lang="zh-CN" altLang="en-US">
                <a:solidFill>
                  <a:schemeClr val="bg1"/>
                </a:solidFill>
              </a:rPr>
              <a:t>. （系+表）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</a:rPr>
              <a:t>The cake </a:t>
            </a:r>
            <a:r>
              <a:rPr lang="en-US" altLang="zh-CN" sz="2000" b="1" i="1">
                <a:solidFill>
                  <a:srgbClr val="00B0F0"/>
                </a:solidFill>
              </a:rPr>
              <a:t>tastes good</a:t>
            </a:r>
            <a:r>
              <a:rPr lang="zh-CN" altLang="en-US">
                <a:solidFill>
                  <a:schemeClr val="bg1"/>
                </a:solidFill>
              </a:rPr>
              <a:t>.（系+表）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03608" y="485962"/>
            <a:ext cx="1010184" cy="1010184"/>
            <a:chOff x="8825" y="765"/>
            <a:chExt cx="1591" cy="1591"/>
          </a:xfrm>
        </p:grpSpPr>
        <p:sp>
          <p:nvSpPr>
            <p:cNvPr id="3" name="泪滴形 2"/>
            <p:cNvSpPr/>
            <p:nvPr>
              <p:custDataLst>
                <p:tags r:id="rId1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2"/>
              </p:custDataLst>
            </p:nvPr>
          </p:nvSpPr>
          <p:spPr>
            <a:xfrm>
              <a:off x="8862" y="864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宾语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50495" y="3644265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May I see your </a:t>
            </a:r>
            <a:r>
              <a:rPr lang="en-US" altLang="zh-CN" b="1" i="1">
                <a:solidFill>
                  <a:srgbClr val="00B0F0"/>
                </a:solidFill>
              </a:rPr>
              <a:t>ticket</a:t>
            </a:r>
            <a:r>
              <a:rPr lang="en-US" altLang="zh-CN">
                <a:solidFill>
                  <a:schemeClr val="bg1"/>
                </a:solidFill>
              </a:rPr>
              <a:t>, please?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106148" y="1309664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Object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1047750" y="424815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15950" y="2741295"/>
            <a:ext cx="1033780" cy="727710"/>
            <a:chOff x="970" y="4317"/>
            <a:chExt cx="1628" cy="1146"/>
          </a:xfrm>
        </p:grpSpPr>
        <p:sp>
          <p:nvSpPr>
            <p:cNvPr id="6" name="泪滴形 5"/>
            <p:cNvSpPr/>
            <p:nvPr>
              <p:custDataLst>
                <p:tags r:id="rId6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7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名词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20875" y="4501515"/>
            <a:ext cx="1033780" cy="727710"/>
            <a:chOff x="970" y="4317"/>
            <a:chExt cx="1628" cy="1146"/>
          </a:xfrm>
        </p:grpSpPr>
        <p:sp>
          <p:nvSpPr>
            <p:cNvPr id="22" name="泪滴形 21"/>
            <p:cNvSpPr/>
            <p:nvPr>
              <p:custDataLst>
                <p:tags r:id="rId8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9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代词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>
          <a:xfrm>
            <a:off x="1261745" y="5262245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Where did you buy</a:t>
            </a:r>
            <a:r>
              <a:rPr lang="en-US" altLang="zh-CN" b="1" i="1">
                <a:solidFill>
                  <a:srgbClr val="00B0F0"/>
                </a:solidFill>
              </a:rPr>
              <a:t> that</a:t>
            </a:r>
            <a:r>
              <a:rPr lang="en-US" altLang="zh-CN">
                <a:solidFill>
                  <a:schemeClr val="bg1"/>
                </a:solidFill>
              </a:rPr>
              <a:t>?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>
            <p:custDataLst>
              <p:tags r:id="rId11"/>
            </p:custDataLst>
          </p:nvPr>
        </p:nvSpPr>
        <p:spPr>
          <a:xfrm>
            <a:off x="2465705" y="3416935"/>
            <a:ext cx="2560955" cy="9067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If you put </a:t>
            </a:r>
            <a:r>
              <a:rPr lang="en-US" altLang="zh-CN" b="1" i="1">
                <a:solidFill>
                  <a:srgbClr val="00B0F0"/>
                </a:solidFill>
              </a:rPr>
              <a:t>2 </a:t>
            </a:r>
            <a:r>
              <a:rPr lang="en-US" altLang="zh-CN">
                <a:solidFill>
                  <a:schemeClr val="bg1"/>
                </a:solidFill>
              </a:rPr>
              <a:t>and</a:t>
            </a:r>
            <a:r>
              <a:rPr lang="en-US" altLang="zh-CN" b="1" i="1">
                <a:solidFill>
                  <a:srgbClr val="00B0F0"/>
                </a:solidFill>
              </a:rPr>
              <a:t> 7 </a:t>
            </a:r>
            <a:r>
              <a:rPr lang="en-US" altLang="zh-CN">
                <a:solidFill>
                  <a:schemeClr val="bg1"/>
                </a:solidFill>
              </a:rPr>
              <a:t>together, you’ll get 12.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197860" y="2655570"/>
            <a:ext cx="1033780" cy="727710"/>
            <a:chOff x="970" y="4317"/>
            <a:chExt cx="1628" cy="1146"/>
          </a:xfrm>
        </p:grpSpPr>
        <p:sp>
          <p:nvSpPr>
            <p:cNvPr id="43" name="泪滴形 42"/>
            <p:cNvSpPr/>
            <p:nvPr>
              <p:custDataLst>
                <p:tags r:id="rId12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3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数词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29810" y="4749800"/>
            <a:ext cx="1033780" cy="727710"/>
            <a:chOff x="970" y="4317"/>
            <a:chExt cx="1628" cy="1146"/>
          </a:xfrm>
        </p:grpSpPr>
        <p:sp>
          <p:nvSpPr>
            <p:cNvPr id="46" name="泪滴形 45"/>
            <p:cNvSpPr/>
            <p:nvPr>
              <p:custDataLst>
                <p:tags r:id="rId14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5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动名词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>
            <p:custDataLst>
              <p:tags r:id="rId16"/>
            </p:custDataLst>
          </p:nvPr>
        </p:nvSpPr>
        <p:spPr>
          <a:xfrm>
            <a:off x="4170680" y="5515610"/>
            <a:ext cx="2426335" cy="7080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Please stop</a:t>
            </a:r>
            <a:r>
              <a:rPr lang="en-US" altLang="zh-CN" b="1" i="1">
                <a:solidFill>
                  <a:srgbClr val="00B0F0"/>
                </a:solidFill>
              </a:rPr>
              <a:t> making noise</a:t>
            </a:r>
            <a:r>
              <a:rPr lang="en-US" altLang="zh-CN">
                <a:solidFill>
                  <a:schemeClr val="bg1"/>
                </a:solidFill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489065" y="2772410"/>
            <a:ext cx="1033780" cy="727710"/>
            <a:chOff x="970" y="4317"/>
            <a:chExt cx="1628" cy="1146"/>
          </a:xfrm>
        </p:grpSpPr>
        <p:sp>
          <p:nvSpPr>
            <p:cNvPr id="71" name="泪滴形 70"/>
            <p:cNvSpPr/>
            <p:nvPr>
              <p:custDataLst>
                <p:tags r:id="rId17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18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不定式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5829935" y="3500755"/>
            <a:ext cx="2587625" cy="9448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Remember </a:t>
            </a:r>
            <a:r>
              <a:rPr lang="en-US" altLang="zh-CN" b="1" i="1">
                <a:solidFill>
                  <a:srgbClr val="00B0F0"/>
                </a:solidFill>
              </a:rPr>
              <a:t>to tell him to come</a:t>
            </a:r>
            <a:r>
              <a:rPr lang="en-US" altLang="zh-CN">
                <a:solidFill>
                  <a:schemeClr val="bg1"/>
                </a:solidFill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0444480" y="2717800"/>
            <a:ext cx="1144270" cy="817245"/>
            <a:chOff x="970" y="4317"/>
            <a:chExt cx="1628" cy="1146"/>
          </a:xfrm>
        </p:grpSpPr>
        <p:sp>
          <p:nvSpPr>
            <p:cNvPr id="76" name="泪滴形 75"/>
            <p:cNvSpPr/>
            <p:nvPr>
              <p:custDataLst>
                <p:tags r:id="rId20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21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名词化的形容词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作宾语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8" name="文本框 77"/>
          <p:cNvSpPr txBox="1"/>
          <p:nvPr>
            <p:custDataLst>
              <p:tags r:id="rId22"/>
            </p:custDataLst>
          </p:nvPr>
        </p:nvSpPr>
        <p:spPr>
          <a:xfrm>
            <a:off x="9724390" y="3750310"/>
            <a:ext cx="2487295" cy="92075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>
              <a:buClrTx/>
              <a:buSzTx/>
              <a:buFontTx/>
            </a:pPr>
            <a:r>
              <a:rPr lang="en-US" altLang="zh-CN">
                <a:solidFill>
                  <a:schemeClr val="bg1"/>
                </a:solidFill>
              </a:rPr>
              <a:t>We should help t</a:t>
            </a:r>
            <a:r>
              <a:rPr lang="en-US" altLang="zh-CN" b="1" i="1">
                <a:solidFill>
                  <a:srgbClr val="00B0F0"/>
                </a:solidFill>
              </a:rPr>
              <a:t>he poor</a:t>
            </a:r>
            <a:r>
              <a:rPr lang="en-US" altLang="zh-CN">
                <a:solidFill>
                  <a:schemeClr val="bg1"/>
                </a:solidFill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66495" y="2301875"/>
            <a:ext cx="9817735" cy="2266950"/>
            <a:chOff x="1837" y="3625"/>
            <a:chExt cx="15461" cy="3570"/>
          </a:xfrm>
        </p:grpSpPr>
        <p:cxnSp>
          <p:nvCxnSpPr>
            <p:cNvPr id="24" name="直接连接符 23"/>
            <p:cNvCxnSpPr/>
            <p:nvPr>
              <p:custDataLst>
                <p:tags r:id="rId23"/>
              </p:custDataLst>
            </p:nvPr>
          </p:nvCxnSpPr>
          <p:spPr>
            <a:xfrm>
              <a:off x="1852" y="3634"/>
              <a:ext cx="15446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24"/>
              </p:custDataLst>
            </p:nvPr>
          </p:nvCxnSpPr>
          <p:spPr>
            <a:xfrm flipH="1">
              <a:off x="8448" y="3647"/>
              <a:ext cx="1" cy="3549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25"/>
              </p:custDataLst>
            </p:nvPr>
          </p:nvCxnSpPr>
          <p:spPr>
            <a:xfrm flipH="1">
              <a:off x="11039" y="3685"/>
              <a:ext cx="0" cy="226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26"/>
              </p:custDataLst>
            </p:nvPr>
          </p:nvCxnSpPr>
          <p:spPr>
            <a:xfrm flipH="1">
              <a:off x="5858" y="3670"/>
              <a:ext cx="0" cy="226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27"/>
              </p:custDataLst>
            </p:nvPr>
          </p:nvCxnSpPr>
          <p:spPr>
            <a:xfrm flipH="1">
              <a:off x="3848" y="3629"/>
              <a:ext cx="14" cy="2992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28"/>
              </p:custDataLst>
            </p:nvPr>
          </p:nvCxnSpPr>
          <p:spPr>
            <a:xfrm>
              <a:off x="1837" y="3629"/>
              <a:ext cx="15" cy="245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>
              <p:custDataLst>
                <p:tags r:id="rId29"/>
              </p:custDataLst>
            </p:nvPr>
          </p:nvCxnSpPr>
          <p:spPr>
            <a:xfrm flipH="1">
              <a:off x="17284" y="3630"/>
              <a:ext cx="0" cy="226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>
              <p:custDataLst>
                <p:tags r:id="rId30"/>
              </p:custDataLst>
            </p:nvPr>
          </p:nvCxnSpPr>
          <p:spPr>
            <a:xfrm flipH="1">
              <a:off x="14183" y="3625"/>
              <a:ext cx="1" cy="2924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8385301" y="4443015"/>
            <a:ext cx="1321435" cy="741760"/>
            <a:chOff x="13205" y="6997"/>
            <a:chExt cx="2081" cy="1168"/>
          </a:xfrm>
        </p:grpSpPr>
        <p:sp>
          <p:nvSpPr>
            <p:cNvPr id="91" name="泪滴形 90"/>
            <p:cNvSpPr/>
            <p:nvPr>
              <p:custDataLst>
                <p:tags r:id="rId31"/>
              </p:custDataLst>
            </p:nvPr>
          </p:nvSpPr>
          <p:spPr>
            <a:xfrm rot="17460000">
              <a:off x="14095" y="7018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 rot="1260000">
              <a:off x="13205" y="6997"/>
              <a:ext cx="2081" cy="1147"/>
              <a:chOff x="1237" y="4284"/>
              <a:chExt cx="2081" cy="1147"/>
            </a:xfrm>
          </p:grpSpPr>
          <p:sp>
            <p:nvSpPr>
              <p:cNvPr id="83" name="泪滴形 82"/>
              <p:cNvSpPr/>
              <p:nvPr>
                <p:custDataLst>
                  <p:tags r:id="rId32"/>
                </p:custDataLst>
              </p:nvPr>
            </p:nvSpPr>
            <p:spPr>
              <a:xfrm rot="20820000">
                <a:off x="1237" y="4284"/>
                <a:ext cx="1147" cy="1147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文本框 83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1279" y="4324"/>
                <a:ext cx="2039" cy="95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从句</a:t>
                </a:r>
                <a:r>
                  <a:rPr lang="en-US" altLang="zh-CN">
                    <a:solidFill>
                      <a:schemeClr val="bg1"/>
                    </a:solidFill>
                  </a:rPr>
                  <a:t>  </a:t>
                </a:r>
                <a:r>
                  <a:rPr lang="zh-CN" altLang="en-US" sz="1000">
                    <a:solidFill>
                      <a:schemeClr val="bg1"/>
                    </a:solidFill>
                  </a:rPr>
                  <a:t>作宾语</a:t>
                </a:r>
                <a:endParaRPr lang="zh-CN" altLang="en-US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5" name="文本框 84"/>
          <p:cNvSpPr txBox="1"/>
          <p:nvPr>
            <p:custDataLst>
              <p:tags r:id="rId34"/>
            </p:custDataLst>
          </p:nvPr>
        </p:nvSpPr>
        <p:spPr>
          <a:xfrm>
            <a:off x="9180195" y="5262245"/>
            <a:ext cx="2123440" cy="736600"/>
          </a:xfrm>
          <a:prstGeom prst="rect">
            <a:avLst/>
          </a:prstGeom>
          <a:noFill/>
        </p:spPr>
        <p:txBody>
          <a:bodyPr wrap="square" rtlCol="0" anchor="t" anchorCtr="0">
            <a:normAutofit fontScale="8000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We all know it that </a:t>
            </a:r>
            <a:r>
              <a:rPr lang="en-US" altLang="zh-CN" b="1" i="1">
                <a:solidFill>
                  <a:srgbClr val="00B0F0"/>
                </a:solidFill>
              </a:rPr>
              <a:t>she is a promising player.</a:t>
            </a:r>
            <a:endParaRPr lang="en-US" altLang="zh-CN" b="1" i="1">
              <a:solidFill>
                <a:srgbClr val="00B0F0"/>
              </a:solidFill>
            </a:endParaRPr>
          </a:p>
        </p:txBody>
      </p:sp>
      <p:sp>
        <p:nvSpPr>
          <p:cNvPr id="87" name="文本框 86"/>
          <p:cNvSpPr txBox="1"/>
          <p:nvPr>
            <p:custDataLst>
              <p:tags r:id="rId35"/>
            </p:custDataLst>
          </p:nvPr>
        </p:nvSpPr>
        <p:spPr>
          <a:xfrm>
            <a:off x="6753860" y="5137150"/>
            <a:ext cx="2426335" cy="7080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Do you understand </a:t>
            </a:r>
            <a:r>
              <a:rPr lang="en-US" altLang="zh-CN" b="1" i="1">
                <a:solidFill>
                  <a:srgbClr val="00B0F0"/>
                </a:solidFill>
              </a:rPr>
              <a:t>what I mean</a:t>
            </a:r>
            <a:r>
              <a:rPr lang="en-US" altLang="zh-CN">
                <a:solidFill>
                  <a:schemeClr val="bg1"/>
                </a:solidFill>
              </a:rPr>
              <a:t>?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31" grpId="0"/>
      <p:bldP spid="38" grpId="0"/>
      <p:bldP spid="48" grpId="0"/>
      <p:bldP spid="73" grpId="0"/>
      <p:bldP spid="87" grpId="0"/>
      <p:bldP spid="85" grpId="0"/>
      <p:bldP spid="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32"/>
          <p:cNvSpPr/>
          <p:nvPr>
            <p:custDataLst>
              <p:tags r:id="rId1"/>
            </p:custDataLst>
          </p:nvPr>
        </p:nvSpPr>
        <p:spPr bwMode="auto">
          <a:xfrm>
            <a:off x="4206836" y="1480220"/>
            <a:ext cx="1991515" cy="1986999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6350" cap="flat">
            <a:solidFill>
              <a:schemeClr val="accent3"/>
            </a:solidFill>
            <a:prstDash val="dash"/>
            <a:miter lim="800000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003800" y="2275205"/>
            <a:ext cx="1193800" cy="1191260"/>
            <a:chOff x="7880" y="3583"/>
            <a:chExt cx="1880" cy="1876"/>
          </a:xfrm>
        </p:grpSpPr>
        <p:sp>
          <p:nvSpPr>
            <p:cNvPr id="35" name="Freeform 33"/>
            <p:cNvSpPr/>
            <p:nvPr>
              <p:custDataLst>
                <p:tags r:id="rId2"/>
              </p:custDataLst>
            </p:nvPr>
          </p:nvSpPr>
          <p:spPr bwMode="auto">
            <a:xfrm>
              <a:off x="7880" y="3583"/>
              <a:ext cx="1881" cy="1877"/>
            </a:xfrm>
            <a:custGeom>
              <a:avLst/>
              <a:gdLst>
                <a:gd name="T0" fmla="*/ 273 w 546"/>
                <a:gd name="T1" fmla="*/ 546 h 546"/>
                <a:gd name="T2" fmla="*/ 0 w 546"/>
                <a:gd name="T3" fmla="*/ 273 h 546"/>
                <a:gd name="T4" fmla="*/ 273 w 546"/>
                <a:gd name="T5" fmla="*/ 0 h 546"/>
                <a:gd name="T6" fmla="*/ 546 w 546"/>
                <a:gd name="T7" fmla="*/ 273 h 546"/>
                <a:gd name="T8" fmla="*/ 546 w 546"/>
                <a:gd name="T9" fmla="*/ 546 h 546"/>
                <a:gd name="T10" fmla="*/ 273 w 546"/>
                <a:gd name="T11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546">
                  <a:moveTo>
                    <a:pt x="273" y="546"/>
                  </a:moveTo>
                  <a:cubicBezTo>
                    <a:pt x="123" y="546"/>
                    <a:pt x="0" y="424"/>
                    <a:pt x="0" y="273"/>
                  </a:cubicBezTo>
                  <a:cubicBezTo>
                    <a:pt x="0" y="123"/>
                    <a:pt x="123" y="0"/>
                    <a:pt x="273" y="0"/>
                  </a:cubicBezTo>
                  <a:cubicBezTo>
                    <a:pt x="424" y="0"/>
                    <a:pt x="546" y="123"/>
                    <a:pt x="546" y="273"/>
                  </a:cubicBezTo>
                  <a:cubicBezTo>
                    <a:pt x="546" y="546"/>
                    <a:pt x="546" y="546"/>
                    <a:pt x="546" y="546"/>
                  </a:cubicBezTo>
                  <a:lnTo>
                    <a:pt x="273" y="5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 Box 38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988" y="4331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复合宾语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93485" y="1478280"/>
            <a:ext cx="1995170" cy="1988820"/>
            <a:chOff x="9911" y="2328"/>
            <a:chExt cx="3142" cy="3132"/>
          </a:xfrm>
        </p:grpSpPr>
        <p:sp>
          <p:nvSpPr>
            <p:cNvPr id="26" name="Freeform 31"/>
            <p:cNvSpPr/>
            <p:nvPr>
              <p:custDataLst>
                <p:tags r:id="rId4"/>
              </p:custDataLst>
            </p:nvPr>
          </p:nvSpPr>
          <p:spPr bwMode="auto">
            <a:xfrm>
              <a:off x="9911" y="2328"/>
              <a:ext cx="3143" cy="3133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524" y="3746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bg1"/>
                  </a:solidFill>
                </a:rPr>
                <a:t>直接宾语</a:t>
              </a:r>
              <a:endParaRPr lang="zh-CN" altLang="en-US" sz="2800">
                <a:solidFill>
                  <a:schemeClr val="bg1"/>
                </a:solidFill>
              </a:endParaRPr>
            </a:p>
          </p:txBody>
        </p:sp>
      </p:grpSp>
      <p:sp>
        <p:nvSpPr>
          <p:cNvPr id="33" name="Rectangle 4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95648" y="2174526"/>
            <a:ext cx="3174682" cy="163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e.g:</a:t>
            </a:r>
            <a:endParaRPr lang="en-US" altLang="zh-CN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He played us some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light music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.</a:t>
            </a:r>
            <a:endParaRPr lang="en-US" altLang="zh-CN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他给我们演奏了一些轻音乐。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34" name="Rectangle 4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68793" y="1739894"/>
            <a:ext cx="3174682" cy="163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e.g: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Don't make your children study all the time.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不要让你的孩子们一直学习。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37" name="Freeform 42"/>
          <p:cNvSpPr/>
          <p:nvPr>
            <p:custDataLst>
              <p:tags r:id="rId8"/>
            </p:custDataLst>
          </p:nvPr>
        </p:nvSpPr>
        <p:spPr bwMode="auto">
          <a:xfrm rot="10800000">
            <a:off x="6295442" y="3559796"/>
            <a:ext cx="2007321" cy="2002804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6350" cap="flat">
            <a:solidFill>
              <a:schemeClr val="accent3"/>
            </a:solidFill>
            <a:prstDash val="dash"/>
            <a:miter lim="800000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Rectangle 4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59168" y="4174885"/>
            <a:ext cx="3174682" cy="40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20000"/>
            <a:scene3d>
              <a:camera prst="orthographicFront"/>
              <a:lightRig rig="threePt" dir="t"/>
            </a:scene3d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表示动作是对谁的或为谁做的。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8" name="Rectangle 4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695648" y="1752600"/>
            <a:ext cx="3174682" cy="40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指动作的承受着或结果。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755650" y="261258"/>
            <a:ext cx="10680700" cy="85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/>
            <a:r>
              <a:rPr lang="zh-CN" altLang="en-US" b="1">
                <a:solidFill>
                  <a:schemeClr val="bg1"/>
                </a:solidFill>
              </a:rPr>
              <a:t>宾语的分类</a:t>
            </a:r>
            <a:endParaRPr lang="zh-CN" altLang="en-US" b="1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04335" y="3559810"/>
            <a:ext cx="1993900" cy="1991360"/>
            <a:chOff x="6621" y="5606"/>
            <a:chExt cx="3140" cy="3136"/>
          </a:xfrm>
        </p:grpSpPr>
        <p:sp>
          <p:nvSpPr>
            <p:cNvPr id="24" name="Freeform 29"/>
            <p:cNvSpPr/>
            <p:nvPr>
              <p:custDataLst>
                <p:tags r:id="rId12"/>
              </p:custDataLst>
            </p:nvPr>
          </p:nvSpPr>
          <p:spPr bwMode="auto">
            <a:xfrm>
              <a:off x="6621" y="5606"/>
              <a:ext cx="3140" cy="3136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Text Box 3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359" y="6674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bg1"/>
                  </a:solidFill>
                </a:rPr>
                <a:t>间接宾语</a:t>
              </a:r>
              <a:endParaRPr lang="zh-CN" altLang="en-US" sz="28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93485" y="3559810"/>
            <a:ext cx="1193800" cy="1189990"/>
            <a:chOff x="9911" y="5606"/>
            <a:chExt cx="1880" cy="1874"/>
          </a:xfrm>
        </p:grpSpPr>
        <p:sp>
          <p:nvSpPr>
            <p:cNvPr id="25" name="Freeform 30"/>
            <p:cNvSpPr/>
            <p:nvPr>
              <p:custDataLst>
                <p:tags r:id="rId14"/>
              </p:custDataLst>
            </p:nvPr>
          </p:nvSpPr>
          <p:spPr bwMode="auto">
            <a:xfrm>
              <a:off x="9911" y="5606"/>
              <a:ext cx="1881" cy="1874"/>
            </a:xfrm>
            <a:custGeom>
              <a:avLst/>
              <a:gdLst>
                <a:gd name="T0" fmla="*/ 273 w 546"/>
                <a:gd name="T1" fmla="*/ 0 h 546"/>
                <a:gd name="T2" fmla="*/ 546 w 546"/>
                <a:gd name="T3" fmla="*/ 273 h 546"/>
                <a:gd name="T4" fmla="*/ 273 w 546"/>
                <a:gd name="T5" fmla="*/ 546 h 546"/>
                <a:gd name="T6" fmla="*/ 0 w 546"/>
                <a:gd name="T7" fmla="*/ 273 h 546"/>
                <a:gd name="T8" fmla="*/ 0 w 546"/>
                <a:gd name="T9" fmla="*/ 0 h 546"/>
                <a:gd name="T10" fmla="*/ 273 w 546"/>
                <a:gd name="T11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546">
                  <a:moveTo>
                    <a:pt x="273" y="0"/>
                  </a:moveTo>
                  <a:cubicBezTo>
                    <a:pt x="424" y="0"/>
                    <a:pt x="546" y="123"/>
                    <a:pt x="546" y="273"/>
                  </a:cubicBezTo>
                  <a:cubicBezTo>
                    <a:pt x="546" y="424"/>
                    <a:pt x="424" y="546"/>
                    <a:pt x="273" y="546"/>
                  </a:cubicBezTo>
                  <a:cubicBezTo>
                    <a:pt x="123" y="546"/>
                    <a:pt x="0" y="42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7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Text Box 38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058" y="6217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同源宾语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 4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57238" y="4549134"/>
            <a:ext cx="3174682" cy="163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e.g: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He played </a:t>
            </a:r>
            <a:r>
              <a:rPr lang="en-US" altLang="zh-CN" sz="1800" b="1" i="1">
                <a:solidFill>
                  <a:srgbClr val="00B0F0"/>
                </a:solidFill>
              </a:rPr>
              <a:t>us</a:t>
            </a:r>
            <a:r>
              <a:rPr lang="en-US" altLang="zh-CN" sz="1800">
                <a:solidFill>
                  <a:schemeClr val="bg1"/>
                </a:solidFill>
              </a:rPr>
              <a:t> some light music.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他给我们演奏了一些轻音乐。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0" name="Rectangle 4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757680" y="987425"/>
            <a:ext cx="3246755" cy="9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指的是</a:t>
            </a: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“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宾语</a:t>
            </a: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+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宾语补足语</a:t>
            </a: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”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，二者之间有逻辑上的主谓关系。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Rectangle 4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335520" y="4468495"/>
            <a:ext cx="3810000" cy="98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指由名词担任的，能重复动词部分或全部意思的直接宾语。</a:t>
            </a: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前面常有修饰语。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Rectangle 4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487603" y="5055229"/>
            <a:ext cx="3174682" cy="163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e.g: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Many soldiers </a:t>
            </a:r>
            <a:r>
              <a:rPr lang="en-US" altLang="zh-CN" sz="1800" i="1">
                <a:solidFill>
                  <a:schemeClr val="bg1"/>
                </a:solidFill>
              </a:rPr>
              <a:t>died</a:t>
            </a:r>
            <a:r>
              <a:rPr lang="en-US" altLang="zh-CN" sz="1800">
                <a:solidFill>
                  <a:schemeClr val="bg1"/>
                </a:solidFill>
              </a:rPr>
              <a:t> a glorious </a:t>
            </a:r>
            <a:r>
              <a:rPr lang="en-US" altLang="zh-CN" sz="1800" b="1" i="1">
                <a:solidFill>
                  <a:srgbClr val="00B0F0"/>
                </a:solidFill>
              </a:rPr>
              <a:t>death</a:t>
            </a:r>
            <a:r>
              <a:rPr lang="en-US" altLang="zh-CN" sz="1800">
                <a:solidFill>
                  <a:schemeClr val="bg1"/>
                </a:solidFill>
              </a:rPr>
              <a:t> in the war.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很多战士在战争中光荣牺牲。</a:t>
            </a:r>
            <a:endParaRPr lang="zh-CN" altLang="en-US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dream a terrible dream.</a:t>
            </a:r>
            <a:endParaRPr lang="en-US" altLang="zh-CN" sz="1800">
              <a:solidFill>
                <a:schemeClr val="bg1"/>
              </a:solidFill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3" grpId="0"/>
      <p:bldP spid="34" grpId="0"/>
      <p:bldP spid="10" grpId="0"/>
      <p:bldP spid="17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2"/>
          <p:cNvSpPr/>
          <p:nvPr>
            <p:custDataLst>
              <p:tags r:id="rId1"/>
            </p:custDataLst>
          </p:nvPr>
        </p:nvSpPr>
        <p:spPr bwMode="auto">
          <a:xfrm rot="5400000" flipH="1">
            <a:off x="5954991" y="2493045"/>
            <a:ext cx="1991515" cy="1986999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6350" cap="flat">
            <a:solidFill>
              <a:schemeClr val="accent3"/>
            </a:solidFill>
            <a:prstDash val="dash"/>
            <a:miter lim="800000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Freeform 32"/>
          <p:cNvSpPr/>
          <p:nvPr>
            <p:custDataLst>
              <p:tags r:id="rId2"/>
            </p:custDataLst>
          </p:nvPr>
        </p:nvSpPr>
        <p:spPr bwMode="auto">
          <a:xfrm rot="16200000">
            <a:off x="4281131" y="3676685"/>
            <a:ext cx="1991515" cy="1986999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6350" cap="flat">
            <a:solidFill>
              <a:schemeClr val="accent3"/>
            </a:solidFill>
            <a:prstDash val="dash"/>
            <a:miter lim="800000"/>
          </a:ln>
        </p:spPr>
        <p:txBody>
          <a:bodyPr lIns="90000" tIns="46800" rIns="90000" bIns="46800">
            <a:norm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27550" y="4141470"/>
            <a:ext cx="1993900" cy="1991360"/>
            <a:chOff x="7130" y="6522"/>
            <a:chExt cx="3140" cy="3136"/>
          </a:xfrm>
        </p:grpSpPr>
        <p:sp>
          <p:nvSpPr>
            <p:cNvPr id="24" name="Freeform 29"/>
            <p:cNvSpPr/>
            <p:nvPr>
              <p:custDataLst>
                <p:tags r:id="rId3"/>
              </p:custDataLst>
            </p:nvPr>
          </p:nvSpPr>
          <p:spPr bwMode="auto">
            <a:xfrm>
              <a:off x="7130" y="6522"/>
              <a:ext cx="3140" cy="3136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 Box 38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868" y="7754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后置定语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27370" y="2152015"/>
            <a:ext cx="1995170" cy="1988820"/>
            <a:chOff x="8862" y="3389"/>
            <a:chExt cx="3142" cy="3132"/>
          </a:xfrm>
        </p:grpSpPr>
        <p:sp>
          <p:nvSpPr>
            <p:cNvPr id="26" name="Freeform 31"/>
            <p:cNvSpPr/>
            <p:nvPr>
              <p:custDataLst>
                <p:tags r:id="rId5"/>
              </p:custDataLst>
            </p:nvPr>
          </p:nvSpPr>
          <p:spPr bwMode="auto">
            <a:xfrm>
              <a:off x="8862" y="3389"/>
              <a:ext cx="3143" cy="3133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495" y="4589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前置定语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085965" y="1666240"/>
            <a:ext cx="456057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形容词：</a:t>
            </a:r>
            <a:r>
              <a:rPr lang="en-US" altLang="zh-CN" sz="1600">
                <a:solidFill>
                  <a:schemeClr val="bg1"/>
                </a:solidFill>
              </a:rPr>
              <a:t> She is  a </a:t>
            </a:r>
            <a:r>
              <a:rPr lang="en-US" altLang="zh-CN" sz="1600" b="1" i="1">
                <a:solidFill>
                  <a:srgbClr val="00B0F0"/>
                </a:solidFill>
              </a:rPr>
              <a:t>beautiful </a:t>
            </a:r>
            <a:r>
              <a:rPr lang="en-US" altLang="zh-CN" sz="1600">
                <a:solidFill>
                  <a:schemeClr val="bg1"/>
                </a:solidFill>
              </a:rPr>
              <a:t>girl.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代词：</a:t>
            </a:r>
            <a:r>
              <a:rPr lang="en-US" altLang="zh-CN" sz="1600">
                <a:solidFill>
                  <a:schemeClr val="bg1"/>
                </a:solidFill>
              </a:rPr>
              <a:t> </a:t>
            </a:r>
            <a:r>
              <a:rPr lang="en-US" altLang="zh-CN" sz="1600" b="1" i="1">
                <a:solidFill>
                  <a:srgbClr val="00B0F0"/>
                </a:solidFill>
              </a:rPr>
              <a:t>Open</a:t>
            </a:r>
            <a:r>
              <a:rPr lang="en-US" altLang="zh-CN" sz="1600">
                <a:solidFill>
                  <a:schemeClr val="bg1"/>
                </a:solidFill>
              </a:rPr>
              <a:t> your mouth.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名词：</a:t>
            </a:r>
            <a:r>
              <a:rPr lang="en-US" altLang="zh-CN" sz="1600">
                <a:solidFill>
                  <a:schemeClr val="bg1"/>
                </a:solidFill>
              </a:rPr>
              <a:t>Here is a </a:t>
            </a:r>
            <a:r>
              <a:rPr lang="en-US" altLang="zh-CN" sz="1600" b="1" i="1">
                <a:solidFill>
                  <a:srgbClr val="00B0F0"/>
                </a:solidFill>
              </a:rPr>
              <a:t>stone</a:t>
            </a:r>
            <a:r>
              <a:rPr lang="en-US" altLang="zh-CN" sz="1600">
                <a:solidFill>
                  <a:schemeClr val="bg1"/>
                </a:solidFill>
              </a:rPr>
              <a:t> table.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名词所有格：</a:t>
            </a:r>
            <a:r>
              <a:rPr lang="en-US" altLang="zh-CN" sz="1600">
                <a:solidFill>
                  <a:schemeClr val="bg1"/>
                </a:solidFill>
              </a:rPr>
              <a:t>This is </a:t>
            </a:r>
            <a:r>
              <a:rPr lang="en-US" altLang="zh-CN" sz="1600" b="1" i="1">
                <a:solidFill>
                  <a:srgbClr val="00B0F0"/>
                </a:solidFill>
              </a:rPr>
              <a:t>Lily’s</a:t>
            </a:r>
            <a:r>
              <a:rPr lang="en-US" altLang="zh-CN" sz="1600">
                <a:solidFill>
                  <a:schemeClr val="bg1"/>
                </a:solidFill>
              </a:rPr>
              <a:t> book.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数词：</a:t>
            </a:r>
            <a:r>
              <a:rPr lang="en-US" altLang="zh-CN" sz="1600">
                <a:solidFill>
                  <a:schemeClr val="bg1"/>
                </a:solidFill>
              </a:rPr>
              <a:t> She cut the cake into</a:t>
            </a:r>
            <a:r>
              <a:rPr lang="en-US" altLang="zh-CN" sz="1600" b="1" i="1">
                <a:solidFill>
                  <a:srgbClr val="00B0F0"/>
                </a:solidFill>
              </a:rPr>
              <a:t> two</a:t>
            </a:r>
            <a:r>
              <a:rPr lang="en-US" altLang="zh-CN" sz="1600">
                <a:solidFill>
                  <a:schemeClr val="bg1"/>
                </a:solidFill>
              </a:rPr>
              <a:t> pieces.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动名词：</a:t>
            </a:r>
            <a:r>
              <a:rPr lang="en-US" altLang="zh-CN" sz="1600">
                <a:solidFill>
                  <a:schemeClr val="bg1"/>
                </a:solidFill>
              </a:rPr>
              <a:t> Put the child in the </a:t>
            </a:r>
            <a:r>
              <a:rPr lang="en-US" altLang="zh-CN" sz="1600" b="1" i="1">
                <a:solidFill>
                  <a:srgbClr val="00B0F0"/>
                </a:solidFill>
              </a:rPr>
              <a:t>sleeping</a:t>
            </a:r>
            <a:r>
              <a:rPr lang="en-US" altLang="zh-CN" sz="1600">
                <a:solidFill>
                  <a:schemeClr val="bg1"/>
                </a:solidFill>
              </a:rPr>
              <a:t> bag.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现在分词：</a:t>
            </a:r>
            <a:r>
              <a:rPr lang="en-US" altLang="zh-CN" sz="1600">
                <a:solidFill>
                  <a:schemeClr val="bg1"/>
                </a:solidFill>
              </a:rPr>
              <a:t> We should adapt to the 	 	        </a:t>
            </a:r>
            <a:r>
              <a:rPr lang="en-US" altLang="zh-CN" sz="1600" b="1" i="1">
                <a:solidFill>
                  <a:srgbClr val="00B0F0"/>
                </a:solidFill>
              </a:rPr>
              <a:t>changing</a:t>
            </a:r>
            <a:r>
              <a:rPr lang="en-US" altLang="zh-CN" sz="1600">
                <a:solidFill>
                  <a:schemeClr val="bg1"/>
                </a:solidFill>
              </a:rPr>
              <a:t> situation.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en-US" altLang="zh-CN" sz="160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03608" y="485962"/>
            <a:ext cx="1010184" cy="1010184"/>
            <a:chOff x="8825" y="765"/>
            <a:chExt cx="1591" cy="1591"/>
          </a:xfrm>
        </p:grpSpPr>
        <p:sp>
          <p:nvSpPr>
            <p:cNvPr id="2" name="泪滴形 1"/>
            <p:cNvSpPr/>
            <p:nvPr>
              <p:custDataLst>
                <p:tags r:id="rId8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9"/>
              </p:custDataLst>
            </p:nvPr>
          </p:nvSpPr>
          <p:spPr>
            <a:xfrm>
              <a:off x="8862" y="864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定语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5122023" y="1251879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Attribute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文本框 39"/>
          <p:cNvSpPr txBox="1"/>
          <p:nvPr>
            <p:custDataLst>
              <p:tags r:id="rId11"/>
            </p:custDataLst>
          </p:nvPr>
        </p:nvSpPr>
        <p:spPr>
          <a:xfrm>
            <a:off x="1047750" y="424815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8" name="Rectangle 4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4790" y="3168650"/>
            <a:ext cx="505777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形容词：</a:t>
            </a:r>
            <a:r>
              <a:rPr lang="en-US" altLang="zh-CN" sz="1600">
                <a:solidFill>
                  <a:schemeClr val="bg1"/>
                </a:solidFill>
              </a:rPr>
              <a:t>There is nothing </a:t>
            </a:r>
            <a:r>
              <a:rPr lang="en-US" altLang="zh-CN" sz="1600" b="1" i="1">
                <a:solidFill>
                  <a:srgbClr val="00B0F0"/>
                </a:solidFill>
              </a:rPr>
              <a:t>interesting</a:t>
            </a:r>
            <a:r>
              <a:rPr lang="en-US" altLang="zh-CN" sz="1600">
                <a:solidFill>
                  <a:schemeClr val="bg1"/>
                </a:solidFill>
              </a:rPr>
              <a:t> today.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副词：</a:t>
            </a:r>
            <a:r>
              <a:rPr lang="en-US" altLang="zh-CN" sz="1600">
                <a:solidFill>
                  <a:schemeClr val="bg1"/>
                </a:solidFill>
              </a:rPr>
              <a:t> The buildings </a:t>
            </a:r>
            <a:r>
              <a:rPr lang="en-US" altLang="zh-CN" sz="1600" b="1" i="1">
                <a:solidFill>
                  <a:srgbClr val="00B0F0"/>
                </a:solidFill>
              </a:rPr>
              <a:t>around </a:t>
            </a:r>
            <a:r>
              <a:rPr lang="en-US" altLang="zh-CN" sz="1600">
                <a:solidFill>
                  <a:schemeClr val="bg1"/>
                </a:solidFill>
              </a:rPr>
              <a:t>were badly damaged.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介词短语：</a:t>
            </a:r>
            <a:r>
              <a:rPr lang="en-US" altLang="zh-CN" sz="1600">
                <a:solidFill>
                  <a:schemeClr val="bg1"/>
                </a:solidFill>
              </a:rPr>
              <a:t>The books </a:t>
            </a:r>
            <a:r>
              <a:rPr lang="en-US" altLang="zh-CN" sz="1600" b="1" i="1">
                <a:solidFill>
                  <a:srgbClr val="00B0F0"/>
                </a:solidFill>
              </a:rPr>
              <a:t>on the shelf </a:t>
            </a:r>
            <a:r>
              <a:rPr lang="en-US" altLang="zh-CN" sz="1600">
                <a:solidFill>
                  <a:schemeClr val="bg1"/>
                </a:solidFill>
              </a:rPr>
              <a:t>are new.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不定式：</a:t>
            </a:r>
            <a:r>
              <a:rPr lang="en-US" altLang="zh-CN" sz="1600">
                <a:solidFill>
                  <a:schemeClr val="bg1"/>
                </a:solidFill>
              </a:rPr>
              <a:t> Let's try another way </a:t>
            </a:r>
            <a:r>
              <a:rPr lang="en-US" altLang="zh-CN" sz="1600" b="1" i="1">
                <a:solidFill>
                  <a:srgbClr val="00B0F0"/>
                </a:solidFill>
              </a:rPr>
              <a:t>to do this</a:t>
            </a:r>
            <a:r>
              <a:rPr lang="en-US" altLang="zh-CN" sz="1600">
                <a:solidFill>
                  <a:schemeClr val="bg1"/>
                </a:solidFill>
              </a:rPr>
              <a:t>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动词</a:t>
            </a:r>
            <a:r>
              <a:rPr lang="en-US" altLang="zh-CN" sz="1600">
                <a:solidFill>
                  <a:schemeClr val="bg1"/>
                </a:solidFill>
              </a:rPr>
              <a:t>-ing</a:t>
            </a:r>
            <a:r>
              <a:rPr lang="zh-CN" altLang="en-US" sz="1600">
                <a:solidFill>
                  <a:schemeClr val="bg1"/>
                </a:solidFill>
              </a:rPr>
              <a:t>：</a:t>
            </a:r>
            <a:r>
              <a:rPr lang="en-US" altLang="zh-CN" sz="1600">
                <a:solidFill>
                  <a:schemeClr val="bg1"/>
                </a:solidFill>
              </a:rPr>
              <a:t>The girl </a:t>
            </a:r>
            <a:r>
              <a:rPr lang="en-US" altLang="zh-CN" sz="1600" b="1" i="1">
                <a:solidFill>
                  <a:srgbClr val="00B0F0"/>
                </a:solidFill>
              </a:rPr>
              <a:t>singing</a:t>
            </a:r>
            <a:r>
              <a:rPr lang="en-US" altLang="zh-CN" sz="1600">
                <a:solidFill>
                  <a:schemeClr val="bg1"/>
                </a:solidFill>
              </a:rPr>
              <a:t> songs is my sister.</a:t>
            </a:r>
            <a:endParaRPr lang="en-US" altLang="zh-CN" sz="1600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</a:rPr>
              <a:t>动词</a:t>
            </a:r>
            <a:r>
              <a:rPr lang="en-US" altLang="zh-CN" sz="1600">
                <a:solidFill>
                  <a:schemeClr val="bg1"/>
                </a:solidFill>
              </a:rPr>
              <a:t>-ed</a:t>
            </a:r>
            <a:r>
              <a:rPr lang="zh-CN" altLang="en-US" sz="1600">
                <a:solidFill>
                  <a:schemeClr val="bg1"/>
                </a:solidFill>
              </a:rPr>
              <a:t>：</a:t>
            </a:r>
            <a:r>
              <a:rPr lang="en-US" altLang="zh-CN" sz="1600">
                <a:solidFill>
                  <a:schemeClr val="bg1"/>
                </a:solidFill>
              </a:rPr>
              <a:t> The window </a:t>
            </a:r>
            <a:r>
              <a:rPr lang="en-US" altLang="zh-CN" sz="1600" b="1" i="1">
                <a:solidFill>
                  <a:srgbClr val="00B0F0"/>
                </a:solidFill>
              </a:rPr>
              <a:t>broken</a:t>
            </a:r>
            <a:r>
              <a:rPr lang="en-US" altLang="zh-CN" sz="1600">
                <a:solidFill>
                  <a:schemeClr val="bg1"/>
                </a:solidFill>
              </a:rPr>
              <a:t> this morning was repaired.</a:t>
            </a:r>
            <a:endParaRPr lang="en-US" altLang="zh-CN" sz="1600">
              <a:solidFill>
                <a:schemeClr val="bg1"/>
              </a:solidFill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03608" y="485962"/>
            <a:ext cx="1010184" cy="1010184"/>
            <a:chOff x="8825" y="765"/>
            <a:chExt cx="1591" cy="1591"/>
          </a:xfrm>
        </p:grpSpPr>
        <p:sp>
          <p:nvSpPr>
            <p:cNvPr id="3" name="泪滴形 2"/>
            <p:cNvSpPr/>
            <p:nvPr>
              <p:custDataLst>
                <p:tags r:id="rId1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2"/>
              </p:custDataLst>
            </p:nvPr>
          </p:nvSpPr>
          <p:spPr>
            <a:xfrm>
              <a:off x="8862" y="864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状语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50495" y="3644265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Eve works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hard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106148" y="1309664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Adverbial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1047750" y="424815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cxnSp>
        <p:nvCxnSpPr>
          <p:cNvPr id="24" name="直接连接符 23"/>
          <p:cNvCxnSpPr/>
          <p:nvPr>
            <p:custDataLst>
              <p:tags r:id="rId6"/>
            </p:custDataLst>
          </p:nvPr>
        </p:nvCxnSpPr>
        <p:spPr>
          <a:xfrm>
            <a:off x="1176020" y="2307590"/>
            <a:ext cx="980821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7"/>
            </p:custDataLst>
          </p:nvPr>
        </p:nvCxnSpPr>
        <p:spPr>
          <a:xfrm flipH="1">
            <a:off x="7063740" y="2315845"/>
            <a:ext cx="635" cy="2253615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8"/>
            </p:custDataLst>
          </p:nvPr>
        </p:nvCxnSpPr>
        <p:spPr>
          <a:xfrm flipH="1">
            <a:off x="9023985" y="2340156"/>
            <a:ext cx="0" cy="143329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9"/>
            </p:custDataLst>
          </p:nvPr>
        </p:nvCxnSpPr>
        <p:spPr>
          <a:xfrm flipH="1">
            <a:off x="5104130" y="2330631"/>
            <a:ext cx="0" cy="143329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0"/>
            </p:custDataLst>
          </p:nvPr>
        </p:nvCxnSpPr>
        <p:spPr>
          <a:xfrm flipH="1">
            <a:off x="3135630" y="2304415"/>
            <a:ext cx="8890" cy="189992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615950" y="2741295"/>
            <a:ext cx="1033780" cy="727710"/>
            <a:chOff x="970" y="4317"/>
            <a:chExt cx="1628" cy="1146"/>
          </a:xfrm>
        </p:grpSpPr>
        <p:sp>
          <p:nvSpPr>
            <p:cNvPr id="6" name="泪滴形 5"/>
            <p:cNvSpPr/>
            <p:nvPr>
              <p:custDataLst>
                <p:tags r:id="rId11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12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副词</a:t>
              </a:r>
              <a:endParaRPr lang="zh-CN" altLang="en-US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作状语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>
            <a:off x="1166495" y="2304415"/>
            <a:ext cx="9525" cy="155575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587625" y="4501515"/>
            <a:ext cx="1033780" cy="727710"/>
            <a:chOff x="970" y="4317"/>
            <a:chExt cx="1628" cy="1146"/>
          </a:xfrm>
        </p:grpSpPr>
        <p:sp>
          <p:nvSpPr>
            <p:cNvPr id="22" name="泪滴形 21"/>
            <p:cNvSpPr/>
            <p:nvPr>
              <p:custDataLst>
                <p:tags r:id="rId14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5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不定式</a:t>
              </a:r>
              <a:endParaRPr lang="zh-CN" altLang="en-US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</a:t>
              </a:r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状</a:t>
              </a:r>
              <a:r>
                <a:rPr lang="zh-CN" altLang="en-US" sz="1000">
                  <a:solidFill>
                    <a:schemeClr val="bg1"/>
                  </a:solidFill>
                </a:rPr>
                <a:t>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1953260" y="5436870"/>
            <a:ext cx="2302510" cy="713105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 lnSpcReduction="20000"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The students followed Uncle Wang </a:t>
            </a:r>
            <a:r>
              <a:rPr lang="zh-CN" altLang="en-US" b="1" i="1">
                <a:solidFill>
                  <a:srgbClr val="00B0F0"/>
                </a:solidFill>
                <a:sym typeface="+mn-ea"/>
              </a:rPr>
              <a:t>to see the other machine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. 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>
            <p:custDataLst>
              <p:tags r:id="rId17"/>
            </p:custDataLst>
          </p:nvPr>
        </p:nvSpPr>
        <p:spPr>
          <a:xfrm>
            <a:off x="3759835" y="3649345"/>
            <a:ext cx="2937510" cy="595630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They are playing football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on the playground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. 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492625" y="2734310"/>
            <a:ext cx="1156335" cy="728345"/>
            <a:chOff x="865" y="4317"/>
            <a:chExt cx="1821" cy="1147"/>
          </a:xfrm>
        </p:grpSpPr>
        <p:sp>
          <p:nvSpPr>
            <p:cNvPr id="43" name="泪滴形 42"/>
            <p:cNvSpPr/>
            <p:nvPr>
              <p:custDataLst>
                <p:tags r:id="rId18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9"/>
              </p:custDataLst>
            </p:nvPr>
          </p:nvSpPr>
          <p:spPr>
            <a:xfrm>
              <a:off x="865" y="4364"/>
              <a:ext cx="1821" cy="103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介词短语</a:t>
              </a:r>
              <a:endParaRPr lang="zh-CN" altLang="en-US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</a:t>
              </a:r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状</a:t>
              </a:r>
              <a:r>
                <a:rPr lang="zh-CN" altLang="en-US" sz="1000">
                  <a:solidFill>
                    <a:schemeClr val="bg1"/>
                  </a:solidFill>
                </a:rPr>
                <a:t>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51245" y="4744720"/>
            <a:ext cx="1767205" cy="728345"/>
            <a:chOff x="409" y="4317"/>
            <a:chExt cx="2783" cy="1147"/>
          </a:xfrm>
        </p:grpSpPr>
        <p:sp>
          <p:nvSpPr>
            <p:cNvPr id="46" name="泪滴形 45"/>
            <p:cNvSpPr/>
            <p:nvPr>
              <p:custDataLst>
                <p:tags r:id="rId20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21"/>
              </p:custDataLst>
            </p:nvPr>
          </p:nvSpPr>
          <p:spPr>
            <a:xfrm>
              <a:off x="409" y="4391"/>
              <a:ext cx="2783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现在分词</a:t>
              </a:r>
              <a:r>
                <a:rPr lang="en-US" altLang="zh-CN">
                  <a:solidFill>
                    <a:schemeClr val="bg1"/>
                  </a:solidFill>
                  <a:sym typeface="+mn-ea"/>
                </a:rPr>
                <a:t>(</a:t>
              </a:r>
              <a:r>
                <a:rPr lang="zh-CN" altLang="en-US">
                  <a:solidFill>
                    <a:schemeClr val="bg1"/>
                  </a:solidFill>
                  <a:sym typeface="+mn-ea"/>
                </a:rPr>
                <a:t>短语</a:t>
              </a:r>
              <a:r>
                <a:rPr lang="en-US" altLang="zh-CN">
                  <a:solidFill>
                    <a:schemeClr val="bg1"/>
                  </a:solidFill>
                  <a:sym typeface="+mn-ea"/>
                </a:rPr>
                <a:t>)</a:t>
              </a:r>
              <a:endParaRPr lang="zh-CN" altLang="en-US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</a:t>
              </a:r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状</a:t>
              </a:r>
              <a:r>
                <a:rPr lang="zh-CN" altLang="en-US" sz="1000">
                  <a:solidFill>
                    <a:schemeClr val="bg1"/>
                  </a:solidFill>
                </a:rPr>
                <a:t>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>
            <p:custDataLst>
              <p:tags r:id="rId22"/>
            </p:custDataLst>
          </p:nvPr>
        </p:nvSpPr>
        <p:spPr>
          <a:xfrm>
            <a:off x="5848350" y="5510530"/>
            <a:ext cx="2426335" cy="70802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His parents died,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leaving him alone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7968615" y="2654300"/>
            <a:ext cx="2089785" cy="781685"/>
            <a:chOff x="155" y="4233"/>
            <a:chExt cx="3291" cy="1231"/>
          </a:xfrm>
        </p:grpSpPr>
        <p:sp>
          <p:nvSpPr>
            <p:cNvPr id="71" name="泪滴形 70"/>
            <p:cNvSpPr/>
            <p:nvPr>
              <p:custDataLst>
                <p:tags r:id="rId23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24"/>
              </p:custDataLst>
            </p:nvPr>
          </p:nvSpPr>
          <p:spPr>
            <a:xfrm>
              <a:off x="155" y="4233"/>
              <a:ext cx="3291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过去分词（短语）</a:t>
              </a:r>
              <a:r>
                <a:rPr lang="zh-CN" altLang="en-US" sz="1000">
                  <a:solidFill>
                    <a:schemeClr val="bg1"/>
                  </a:solidFill>
                </a:rPr>
                <a:t>作</a:t>
              </a:r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状</a:t>
              </a:r>
              <a:r>
                <a:rPr lang="zh-CN" altLang="en-US" sz="1000">
                  <a:solidFill>
                    <a:schemeClr val="bg1"/>
                  </a:solidFill>
                </a:rPr>
                <a:t>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3" name="文本框 72"/>
          <p:cNvSpPr txBox="1"/>
          <p:nvPr>
            <p:custDataLst>
              <p:tags r:id="rId25"/>
            </p:custDataLst>
          </p:nvPr>
        </p:nvSpPr>
        <p:spPr>
          <a:xfrm>
            <a:off x="7674610" y="3521075"/>
            <a:ext cx="2587625" cy="9448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Moved by the movie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, the audience began to cry.</a:t>
            </a:r>
            <a:endParaRPr lang="en-US" altLang="zh-CN">
              <a:solidFill>
                <a:schemeClr val="bg1"/>
              </a:solidFill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0398125" y="4323715"/>
            <a:ext cx="1144270" cy="817245"/>
            <a:chOff x="970" y="4317"/>
            <a:chExt cx="1628" cy="1146"/>
          </a:xfrm>
        </p:grpSpPr>
        <p:sp>
          <p:nvSpPr>
            <p:cNvPr id="76" name="泪滴形 75"/>
            <p:cNvSpPr/>
            <p:nvPr>
              <p:custDataLst>
                <p:tags r:id="rId26"/>
              </p:custDataLst>
            </p:nvPr>
          </p:nvSpPr>
          <p:spPr>
            <a:xfrm rot="-2700000">
              <a:off x="1227" y="4317"/>
              <a:ext cx="1147" cy="114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27"/>
              </p:custDataLst>
            </p:nvPr>
          </p:nvSpPr>
          <p:spPr>
            <a:xfrm>
              <a:off x="970" y="4319"/>
              <a:ext cx="1629" cy="99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从句</a:t>
              </a:r>
              <a:endParaRPr lang="zh-CN" altLang="en-US" sz="20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作</a:t>
              </a:r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状</a:t>
              </a:r>
              <a:r>
                <a:rPr lang="zh-CN" altLang="en-US" sz="1000">
                  <a:solidFill>
                    <a:schemeClr val="bg1"/>
                  </a:solidFill>
                </a:rPr>
                <a:t>语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sp>
        <p:nvSpPr>
          <p:cNvPr id="78" name="文本框 77"/>
          <p:cNvSpPr txBox="1"/>
          <p:nvPr>
            <p:custDataLst>
              <p:tags r:id="rId28"/>
            </p:custDataLst>
          </p:nvPr>
        </p:nvSpPr>
        <p:spPr>
          <a:xfrm>
            <a:off x="9571990" y="5306695"/>
            <a:ext cx="2487295" cy="92075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He began to learn English </a:t>
            </a:r>
            <a:r>
              <a:rPr lang="zh-CN" altLang="en-US" b="1" i="1">
                <a:solidFill>
                  <a:srgbClr val="00B0F0"/>
                </a:solidFill>
                <a:sym typeface="+mn-ea"/>
              </a:rPr>
              <a:t>when he was eleven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.</a:t>
            </a:r>
            <a:endParaRPr lang="en-US" altLang="zh-CN">
              <a:solidFill>
                <a:schemeClr val="bg1"/>
              </a:solidFill>
            </a:endParaRPr>
          </a:p>
        </p:txBody>
      </p:sp>
      <p:cxnSp>
        <p:nvCxnSpPr>
          <p:cNvPr id="81" name="直接连接符 80"/>
          <p:cNvCxnSpPr/>
          <p:nvPr>
            <p:custDataLst>
              <p:tags r:id="rId29"/>
            </p:custDataLst>
          </p:nvPr>
        </p:nvCxnSpPr>
        <p:spPr>
          <a:xfrm flipH="1">
            <a:off x="10983595" y="2304415"/>
            <a:ext cx="635" cy="185674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31" grpId="0"/>
      <p:bldP spid="38" grpId="0"/>
      <p:bldP spid="48" grpId="0"/>
      <p:bldP spid="73" grpId="0"/>
      <p:bldP spid="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5825" y="1059472"/>
            <a:ext cx="9216390" cy="523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watched TV</a:t>
            </a:r>
            <a:r>
              <a:rPr lang="zh-CN" altLang="en-US" b="1" i="1">
                <a:solidFill>
                  <a:srgbClr val="00B0F0"/>
                </a:solidFill>
              </a:rPr>
              <a:t> last night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r>
              <a:rPr lang="en-US" altLang="zh-CN">
                <a:solidFill>
                  <a:schemeClr val="bg1"/>
                </a:solidFill>
              </a:rPr>
              <a:t>  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They are playing football </a:t>
            </a:r>
            <a:r>
              <a:rPr lang="zh-CN" altLang="en-US" b="1" i="1">
                <a:solidFill>
                  <a:srgbClr val="00B0F0"/>
                </a:solidFill>
              </a:rPr>
              <a:t>on the playground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He was sent to prison</a:t>
            </a:r>
            <a:r>
              <a:rPr lang="zh-CN" altLang="en-US" b="1" i="1">
                <a:solidFill>
                  <a:srgbClr val="00B0F0"/>
                </a:solidFill>
              </a:rPr>
              <a:t> for robbery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r>
              <a:rPr lang="en-US" altLang="zh-CN">
                <a:solidFill>
                  <a:schemeClr val="bg1"/>
                </a:solidFill>
              </a:rPr>
              <a:t> 他因抢劫被送进监狱。</a:t>
            </a:r>
            <a:endParaRPr lang="en-US" altLang="zh-CN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The stone is too heavy for me </a:t>
            </a:r>
            <a:r>
              <a:rPr lang="zh-CN" altLang="en-US" b="1" i="1">
                <a:solidFill>
                  <a:srgbClr val="00B0F0"/>
                </a:solidFill>
              </a:rPr>
              <a:t>to lift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can't live </a:t>
            </a:r>
            <a:r>
              <a:rPr lang="zh-CN" altLang="en-US" b="1" i="1">
                <a:solidFill>
                  <a:srgbClr val="00B0F0"/>
                </a:solidFill>
              </a:rPr>
              <a:t>without you</a:t>
            </a:r>
            <a:r>
              <a:rPr lang="zh-CN" altLang="en-US">
                <a:solidFill>
                  <a:schemeClr val="bg1"/>
                </a:solidFill>
              </a:rPr>
              <a:t>, my baby!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 b="1" i="1">
                <a:solidFill>
                  <a:srgbClr val="00B0F0"/>
                </a:solidFill>
              </a:rPr>
              <a:t>With all his efforts</a:t>
            </a:r>
            <a:r>
              <a:rPr lang="zh-CN" altLang="en-US">
                <a:solidFill>
                  <a:schemeClr val="bg1"/>
                </a:solidFill>
              </a:rPr>
              <a:t>, he lost the game.</a:t>
            </a:r>
            <a:r>
              <a:rPr lang="en-US" altLang="zh-CN">
                <a:solidFill>
                  <a:schemeClr val="bg1"/>
                </a:solidFill>
              </a:rPr>
              <a:t> 尽管他尽了全力，他还是输了比赛。</a:t>
            </a:r>
            <a:endParaRPr lang="en-US" altLang="zh-CN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joined you </a:t>
            </a:r>
            <a:r>
              <a:rPr lang="zh-CN" altLang="en-US" b="1" i="1">
                <a:solidFill>
                  <a:srgbClr val="00B0F0"/>
                </a:solidFill>
              </a:rPr>
              <a:t>to learn grammar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study grammar </a:t>
            </a:r>
            <a:r>
              <a:rPr lang="zh-CN" altLang="en-US" b="1" i="1">
                <a:solidFill>
                  <a:srgbClr val="00B0F0"/>
                </a:solidFill>
              </a:rPr>
              <a:t>via the internet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我通过互联网来学习语法。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like grammar </a:t>
            </a:r>
            <a:r>
              <a:rPr lang="zh-CN" altLang="en-US" b="1" i="1">
                <a:solidFill>
                  <a:srgbClr val="00B0F0"/>
                </a:solidFill>
              </a:rPr>
              <a:t>very much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She said goodbye </a:t>
            </a:r>
            <a:r>
              <a:rPr lang="zh-CN" altLang="en-US" b="1" i="1">
                <a:solidFill>
                  <a:srgbClr val="00B0F0"/>
                </a:solidFill>
              </a:rPr>
              <a:t>with tears in her eyes</a:t>
            </a:r>
            <a:r>
              <a:rPr lang="zh-CN" altLang="en-US">
                <a:solidFill>
                  <a:schemeClr val="bg1"/>
                </a:solidFill>
              </a:rPr>
              <a:t>.</a:t>
            </a:r>
            <a:r>
              <a:rPr lang="en-US" altLang="zh-CN">
                <a:solidFill>
                  <a:schemeClr val="bg1"/>
                </a:solidFill>
              </a:rPr>
              <a:t> 她含泪说再见。</a:t>
            </a:r>
            <a:endParaRPr lang="en-US" altLang="zh-CN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en-US" altLang="zh-CN">
                <a:solidFill>
                  <a:schemeClr val="bg1"/>
                </a:solidFill>
              </a:rPr>
              <a:t>The youth of today are better off</a:t>
            </a:r>
            <a:r>
              <a:rPr lang="en-US" altLang="zh-CN" b="1" i="1">
                <a:solidFill>
                  <a:srgbClr val="00B0F0"/>
                </a:solidFill>
              </a:rPr>
              <a:t> than we used to be</a:t>
            </a:r>
            <a:r>
              <a:rPr lang="en-US" altLang="zh-CN">
                <a:solidFill>
                  <a:schemeClr val="bg1"/>
                </a:solidFill>
              </a:rPr>
              <a:t>. 今天的年轻人比我们过去过得好。</a:t>
            </a:r>
            <a:endParaRPr lang="en-US" altLang="zh-CN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sym typeface="+mn-ea"/>
              </a:rPr>
              <a:t>→ </a:t>
            </a:r>
            <a:r>
              <a:rPr lang="zh-CN" altLang="en-US">
                <a:solidFill>
                  <a:schemeClr val="bg1"/>
                </a:solidFill>
              </a:rPr>
              <a:t>I do well </a:t>
            </a:r>
            <a:r>
              <a:rPr lang="zh-CN" altLang="en-US" b="1" i="1">
                <a:solidFill>
                  <a:srgbClr val="00B0F0"/>
                </a:solidFill>
              </a:rPr>
              <a:t>in English grammar</a:t>
            </a:r>
            <a:r>
              <a:rPr lang="zh-CN" altLang="en-US">
                <a:solidFill>
                  <a:schemeClr val="bg1"/>
                </a:solidFill>
              </a:rPr>
              <a:t>. Follow us now!</a:t>
            </a:r>
            <a:endParaRPr lang="zh-CN" altLang="en-US">
              <a:solidFill>
                <a:schemeClr val="bg1"/>
              </a:solidFill>
            </a:endParaRPr>
          </a:p>
          <a:p>
            <a:pPr indent="0">
              <a:lnSpc>
                <a:spcPct val="150000"/>
              </a:lnSpc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3755" y="1253490"/>
            <a:ext cx="1550670" cy="5081905"/>
          </a:xfrm>
        </p:spPr>
        <p:txBody>
          <a:bodyPr vert="horz" lIns="91440" tIns="45720" rIns="91440" bIns="45720" rtlCol="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时间状语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地点状语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原因状语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结果状语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条件状语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让步状语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目的状语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方式状语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程度状语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伴随状语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比较状语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方面状语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55650" y="281578"/>
            <a:ext cx="10680700" cy="85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/>
            <a:r>
              <a:rPr lang="zh-CN" altLang="en-US" b="1">
                <a:solidFill>
                  <a:schemeClr val="bg1"/>
                </a:solidFill>
              </a:rPr>
              <a:t>状语的分类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4465" y="2737965"/>
            <a:ext cx="3283407" cy="2977425"/>
            <a:chOff x="6249" y="4784"/>
            <a:chExt cx="5375" cy="4874"/>
          </a:xfrm>
        </p:grpSpPr>
        <p:sp>
          <p:nvSpPr>
            <p:cNvPr id="24" name="Freeform 29"/>
            <p:cNvSpPr/>
            <p:nvPr>
              <p:custDataLst>
                <p:tags r:id="rId1"/>
              </p:custDataLst>
            </p:nvPr>
          </p:nvSpPr>
          <p:spPr bwMode="auto">
            <a:xfrm>
              <a:off x="7130" y="6522"/>
              <a:ext cx="3140" cy="3136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32"/>
            <p:cNvSpPr/>
            <p:nvPr>
              <p:custDataLst>
                <p:tags r:id="rId2"/>
              </p:custDataLst>
            </p:nvPr>
          </p:nvSpPr>
          <p:spPr bwMode="auto">
            <a:xfrm rot="5400000" flipH="1">
              <a:off x="8492" y="6050"/>
              <a:ext cx="3136" cy="3129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noFill/>
            <a:ln w="6350" cap="flat">
              <a:solidFill>
                <a:schemeClr val="accent3"/>
              </a:solidFill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32"/>
            <p:cNvSpPr/>
            <p:nvPr>
              <p:custDataLst>
                <p:tags r:id="rId3"/>
              </p:custDataLst>
            </p:nvPr>
          </p:nvSpPr>
          <p:spPr bwMode="auto">
            <a:xfrm rot="2340000">
              <a:off x="6249" y="4784"/>
              <a:ext cx="3136" cy="3129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noFill/>
            <a:ln w="6350" cap="flat">
              <a:solidFill>
                <a:schemeClr val="accent3"/>
              </a:solidFill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31"/>
            <p:cNvSpPr/>
            <p:nvPr>
              <p:custDataLst>
                <p:tags r:id="rId4"/>
              </p:custDataLst>
            </p:nvPr>
          </p:nvSpPr>
          <p:spPr bwMode="auto">
            <a:xfrm>
              <a:off x="7744" y="5290"/>
              <a:ext cx="1946" cy="1919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 Box 38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868" y="7754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宾语补足语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868" y="5839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主语补足语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63340" y="1973580"/>
            <a:ext cx="8328660" cy="335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Our English teacher is an </a:t>
            </a:r>
            <a:r>
              <a:rPr sz="1600" b="1" i="1">
                <a:solidFill>
                  <a:srgbClr val="00B0F0"/>
                </a:solidFill>
              </a:rPr>
              <a:t>American</a:t>
            </a:r>
            <a:r>
              <a:rPr sz="1600">
                <a:solidFill>
                  <a:schemeClr val="bg1"/>
                </a:solidFill>
              </a:rPr>
              <a:t>.（名词）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Is it </a:t>
            </a:r>
            <a:r>
              <a:rPr sz="1600" b="1" i="1">
                <a:solidFill>
                  <a:srgbClr val="00B0F0"/>
                </a:solidFill>
              </a:rPr>
              <a:t>yours</a:t>
            </a:r>
            <a:r>
              <a:rPr sz="1600">
                <a:solidFill>
                  <a:schemeClr val="bg1"/>
                </a:solidFill>
              </a:rPr>
              <a:t>?（代词）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The weather has turned </a:t>
            </a:r>
            <a:r>
              <a:rPr sz="1600" b="1" i="1">
                <a:solidFill>
                  <a:srgbClr val="00B0F0"/>
                </a:solidFill>
              </a:rPr>
              <a:t>cold</a:t>
            </a:r>
            <a:r>
              <a:rPr sz="1600">
                <a:solidFill>
                  <a:schemeClr val="bg1"/>
                </a:solidFill>
              </a:rPr>
              <a:t>.（形容词）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He was called </a:t>
            </a:r>
            <a:r>
              <a:rPr sz="1600" b="1" i="1">
                <a:solidFill>
                  <a:srgbClr val="00B0F0"/>
                </a:solidFill>
              </a:rPr>
              <a:t>Jack</a:t>
            </a:r>
            <a:r>
              <a:rPr sz="1600">
                <a:solidFill>
                  <a:schemeClr val="bg1"/>
                </a:solidFill>
              </a:rPr>
              <a:t>.他曾被人称为杰克.Jack 是主补.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I was made</a:t>
            </a:r>
            <a:r>
              <a:rPr sz="1600" b="1" i="1">
                <a:solidFill>
                  <a:srgbClr val="00B0F0"/>
                </a:solidFill>
              </a:rPr>
              <a:t> angry</a:t>
            </a:r>
            <a:r>
              <a:rPr sz="1600">
                <a:solidFill>
                  <a:schemeClr val="bg1"/>
                </a:solidFill>
              </a:rPr>
              <a:t>.我被人气坏了.angry 是主补.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The boy was made </a:t>
            </a:r>
            <a:r>
              <a:rPr sz="1600" b="1" i="1">
                <a:solidFill>
                  <a:srgbClr val="00B0F0"/>
                </a:solidFill>
              </a:rPr>
              <a:t>to work hard</a:t>
            </a:r>
            <a:r>
              <a:rPr sz="1600">
                <a:solidFill>
                  <a:schemeClr val="bg1"/>
                </a:solidFill>
              </a:rPr>
              <a:t> 10 hours a day.那男孩曾被迫一天干10小时的重活.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We call him </a:t>
            </a:r>
            <a:r>
              <a:rPr sz="1600" b="1" i="1">
                <a:solidFill>
                  <a:srgbClr val="00B0F0"/>
                </a:solidFill>
              </a:rPr>
              <a:t>Iron Man</a:t>
            </a:r>
            <a:r>
              <a:rPr sz="1600">
                <a:solidFill>
                  <a:schemeClr val="bg1"/>
                </a:solidFill>
              </a:rPr>
              <a:t>. (名词)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The doctor told me </a:t>
            </a:r>
            <a:r>
              <a:rPr sz="1600" b="1" i="1">
                <a:solidFill>
                  <a:srgbClr val="00B0F0"/>
                </a:solidFill>
              </a:rPr>
              <a:t>to do more exercise</a:t>
            </a:r>
            <a:r>
              <a:rPr sz="1600">
                <a:solidFill>
                  <a:schemeClr val="bg1"/>
                </a:solidFill>
              </a:rPr>
              <a:t>. （不定式短语）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I made her </a:t>
            </a:r>
            <a:r>
              <a:rPr sz="1600" b="1" i="1">
                <a:solidFill>
                  <a:srgbClr val="00B0F0"/>
                </a:solidFill>
              </a:rPr>
              <a:t>sad</a:t>
            </a:r>
            <a:r>
              <a:rPr sz="1600">
                <a:solidFill>
                  <a:schemeClr val="bg1"/>
                </a:solidFill>
              </a:rPr>
              <a:t>. （形容词）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en-US" sz="1600">
                <a:solidFill>
                  <a:schemeClr val="bg1"/>
                </a:solidFill>
              </a:rPr>
              <a:t>Please let them </a:t>
            </a:r>
            <a:r>
              <a:rPr sz="1600" b="1" i="1">
                <a:solidFill>
                  <a:srgbClr val="00B0F0"/>
                </a:solidFill>
              </a:rPr>
              <a:t>in</a:t>
            </a:r>
            <a:r>
              <a:rPr lang="en-US" sz="1600">
                <a:solidFill>
                  <a:schemeClr val="bg1"/>
                </a:solidFill>
              </a:rPr>
              <a:t>.</a:t>
            </a:r>
            <a:r>
              <a:rPr sz="1600">
                <a:solidFill>
                  <a:schemeClr val="bg1"/>
                </a:solidFill>
                <a:sym typeface="+mn-ea"/>
              </a:rPr>
              <a:t>(</a:t>
            </a:r>
            <a:r>
              <a:rPr lang="zh-CN" sz="1600">
                <a:solidFill>
                  <a:schemeClr val="bg1"/>
                </a:solidFill>
                <a:sym typeface="+mn-ea"/>
              </a:rPr>
              <a:t>副词</a:t>
            </a:r>
            <a:r>
              <a:rPr sz="1600">
                <a:solidFill>
                  <a:schemeClr val="bg1"/>
                </a:solidFill>
                <a:sym typeface="+mn-ea"/>
              </a:rPr>
              <a:t>)</a:t>
            </a:r>
            <a:endParaRPr lang="en-US"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I have my hair </a:t>
            </a:r>
            <a:r>
              <a:rPr sz="1600" b="1" i="1">
                <a:solidFill>
                  <a:srgbClr val="00B0F0"/>
                </a:solidFill>
              </a:rPr>
              <a:t>cut</a:t>
            </a:r>
            <a:r>
              <a:rPr sz="1600">
                <a:solidFill>
                  <a:schemeClr val="bg1"/>
                </a:solidFill>
              </a:rPr>
              <a:t>. (过去分词表被动)</a:t>
            </a:r>
            <a:endParaRPr sz="160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1600">
                <a:solidFill>
                  <a:schemeClr val="bg1"/>
                </a:solidFill>
              </a:rPr>
              <a:t>They saw a bird </a:t>
            </a:r>
            <a:r>
              <a:rPr sz="1600" b="1" i="1">
                <a:solidFill>
                  <a:srgbClr val="00B0F0"/>
                </a:solidFill>
              </a:rPr>
              <a:t>flying in the sky</a:t>
            </a:r>
            <a:r>
              <a:rPr sz="1600">
                <a:solidFill>
                  <a:schemeClr val="bg1"/>
                </a:solidFill>
              </a:rPr>
              <a:t>. (现在分词)</a:t>
            </a:r>
            <a:endParaRPr sz="160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03608" y="485962"/>
            <a:ext cx="1010184" cy="1010184"/>
            <a:chOff x="8825" y="765"/>
            <a:chExt cx="1591" cy="1591"/>
          </a:xfrm>
        </p:grpSpPr>
        <p:sp>
          <p:nvSpPr>
            <p:cNvPr id="2" name="泪滴形 1"/>
            <p:cNvSpPr/>
            <p:nvPr>
              <p:custDataLst>
                <p:tags r:id="rId8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9"/>
              </p:custDataLst>
            </p:nvPr>
          </p:nvSpPr>
          <p:spPr>
            <a:xfrm>
              <a:off x="8862" y="864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补语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5122023" y="1251879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Complement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文本框 39"/>
          <p:cNvSpPr txBox="1"/>
          <p:nvPr>
            <p:custDataLst>
              <p:tags r:id="rId11"/>
            </p:custDataLst>
          </p:nvPr>
        </p:nvSpPr>
        <p:spPr>
          <a:xfrm>
            <a:off x="1047750" y="424815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0" name="Rectangle 4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5119" y="1561465"/>
            <a:ext cx="3279050" cy="135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主语补足语在语法中存在一定的争议，有的人认为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主补就是标语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；而有的认为是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主动句中的宾补在变被动句后就成了主补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！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4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169794" y="5330190"/>
            <a:ext cx="3279050" cy="135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顾名思义，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补语决定这一个句子的完整性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！名词、形容词、副词、介词（短语）、动名词、分词、不定式等都可以做补语。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5092065" y="2254885"/>
            <a:ext cx="2540000" cy="902970"/>
            <a:chOff x="6009" y="3698"/>
            <a:chExt cx="4000" cy="1422"/>
          </a:xfrm>
        </p:grpSpPr>
        <p:sp>
          <p:nvSpPr>
            <p:cNvPr id="39" name="椭圆 38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分词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264025" y="4864735"/>
            <a:ext cx="2540000" cy="902970"/>
            <a:chOff x="6009" y="3698"/>
            <a:chExt cx="4000" cy="1422"/>
          </a:xfrm>
        </p:grpSpPr>
        <p:sp>
          <p:nvSpPr>
            <p:cNvPr id="29" name="椭圆 28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副词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64025" y="4184015"/>
            <a:ext cx="2540000" cy="902970"/>
            <a:chOff x="6009" y="3698"/>
            <a:chExt cx="4000" cy="1422"/>
          </a:xfrm>
        </p:grpSpPr>
        <p:sp>
          <p:nvSpPr>
            <p:cNvPr id="32" name="椭圆 31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不定式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64025" y="3447415"/>
            <a:ext cx="2540000" cy="902970"/>
            <a:chOff x="6009" y="3698"/>
            <a:chExt cx="4000" cy="1422"/>
          </a:xfrm>
        </p:grpSpPr>
        <p:sp>
          <p:nvSpPr>
            <p:cNvPr id="26" name="椭圆 25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数词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03608" y="485962"/>
            <a:ext cx="1010184" cy="1010184"/>
            <a:chOff x="8825" y="765"/>
            <a:chExt cx="1591" cy="1591"/>
          </a:xfrm>
        </p:grpSpPr>
        <p:sp>
          <p:nvSpPr>
            <p:cNvPr id="9" name="泪滴形 8"/>
            <p:cNvSpPr/>
            <p:nvPr>
              <p:custDataLst>
                <p:tags r:id="rId1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8862" y="864"/>
              <a:ext cx="1527" cy="140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0000"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</a:rPr>
                <a:t>表语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122023" y="1251879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Predicative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283075" y="2632075"/>
            <a:ext cx="2540000" cy="902970"/>
            <a:chOff x="6009" y="3698"/>
            <a:chExt cx="4000" cy="1422"/>
          </a:xfrm>
        </p:grpSpPr>
        <p:sp>
          <p:nvSpPr>
            <p:cNvPr id="13" name="椭圆 12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代词</a:t>
              </a:r>
              <a:endParaRPr lang="zh-CN" altLang="en-US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sp>
        <p:nvSpPr>
          <p:cNvPr id="34" name="Rectangle 4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58060" y="5083810"/>
            <a:ext cx="260540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Class was </a:t>
            </a:r>
            <a:r>
              <a:rPr lang="en-US" altLang="zh-CN" sz="1800" b="1" i="1">
                <a:solidFill>
                  <a:srgbClr val="00B0F0"/>
                </a:solidFill>
              </a:rPr>
              <a:t>over</a:t>
            </a:r>
            <a:r>
              <a:rPr lang="en-US" altLang="zh-CN" sz="1800">
                <a:solidFill>
                  <a:schemeClr val="bg1"/>
                </a:solidFill>
              </a:rPr>
              <a:t> at last.</a:t>
            </a:r>
            <a:endParaRPr lang="zh-CN" altLang="en-US" sz="1800">
              <a:solidFill>
                <a:schemeClr val="bg1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83075" y="1816735"/>
            <a:ext cx="2540000" cy="902970"/>
            <a:chOff x="6009" y="3698"/>
            <a:chExt cx="4000" cy="1422"/>
          </a:xfrm>
        </p:grpSpPr>
        <p:sp>
          <p:nvSpPr>
            <p:cNvPr id="20" name="椭圆 19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名词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92065" y="2984500"/>
            <a:ext cx="2540000" cy="902970"/>
            <a:chOff x="6009" y="3698"/>
            <a:chExt cx="4000" cy="1422"/>
          </a:xfrm>
        </p:grpSpPr>
        <p:sp>
          <p:nvSpPr>
            <p:cNvPr id="23" name="椭圆 22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形容词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92065" y="3754755"/>
            <a:ext cx="2540000" cy="902970"/>
            <a:chOff x="5996" y="3698"/>
            <a:chExt cx="4000" cy="1422"/>
          </a:xfrm>
        </p:grpSpPr>
        <p:sp>
          <p:nvSpPr>
            <p:cNvPr id="36" name="椭圆 35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996" y="4121"/>
              <a:ext cx="400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  <a:sym typeface="+mn-ea"/>
                </a:rPr>
                <a:t>介词短语</a:t>
              </a:r>
              <a:endParaRPr lang="zh-CN" altLang="en-US" sz="12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92065" y="4509135"/>
            <a:ext cx="2540000" cy="902970"/>
            <a:chOff x="6009" y="3698"/>
            <a:chExt cx="4000" cy="1422"/>
          </a:xfrm>
        </p:grpSpPr>
        <p:sp>
          <p:nvSpPr>
            <p:cNvPr id="42" name="椭圆 41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动名词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92065" y="5242560"/>
            <a:ext cx="2540000" cy="902970"/>
            <a:chOff x="6009" y="3698"/>
            <a:chExt cx="4000" cy="1422"/>
          </a:xfrm>
        </p:grpSpPr>
        <p:sp>
          <p:nvSpPr>
            <p:cNvPr id="45" name="椭圆 44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009" y="3998"/>
              <a:ext cx="4000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sym typeface="+mn-ea"/>
                </a:rPr>
                <a:t>从句</a:t>
              </a:r>
              <a:endParaRPr lang="zh-CN" altLang="en-US" sz="140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00">
                  <a:solidFill>
                    <a:schemeClr val="bg1"/>
                  </a:solidFill>
                  <a:sym typeface="+mn-ea"/>
                </a:rPr>
                <a:t>作表语</a:t>
              </a:r>
              <a:endParaRPr lang="zh-CN" altLang="en-US" sz="1000">
                <a:solidFill>
                  <a:schemeClr val="bg1"/>
                </a:solidFill>
                <a:sym typeface="+mn-ea"/>
              </a:endParaRPr>
            </a:p>
          </p:txBody>
        </p:sp>
      </p:grpSp>
      <p:sp>
        <p:nvSpPr>
          <p:cNvPr id="53" name="Rectangle 4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58060" y="2110105"/>
            <a:ext cx="260540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10000"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Andrea is </a:t>
            </a:r>
            <a:r>
              <a:rPr lang="en-US" altLang="zh-CN" sz="1800" b="1" i="1">
                <a:solidFill>
                  <a:srgbClr val="00B0F0"/>
                </a:solidFill>
              </a:rPr>
              <a:t>a Canadian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4" name="Rectangle 4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3555" y="2811780"/>
            <a:ext cx="435991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Seventy-four? You don’t look</a:t>
            </a:r>
            <a:r>
              <a:rPr lang="en-US" altLang="zh-CN" sz="1800" b="1" i="1">
                <a:solidFill>
                  <a:srgbClr val="00B0F0"/>
                </a:solidFill>
              </a:rPr>
              <a:t> it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5" name="Rectangle 4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10285" y="3683000"/>
            <a:ext cx="3853180" cy="53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Three times seven is </a:t>
            </a:r>
            <a:r>
              <a:rPr lang="en-US" altLang="zh-CN" sz="1800" b="1" i="1">
                <a:solidFill>
                  <a:srgbClr val="00B0F0"/>
                </a:solidFill>
              </a:rPr>
              <a:t>twenty one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6" name="Rectangle 4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92200" y="4383405"/>
            <a:ext cx="377126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My wish is </a:t>
            </a:r>
            <a:r>
              <a:rPr lang="en-US" altLang="zh-CN" sz="1800" b="1" i="1">
                <a:solidFill>
                  <a:srgbClr val="00B0F0"/>
                </a:solidFill>
              </a:rPr>
              <a:t>to become an artist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7" name="Rectangle 4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002780" y="4723130"/>
            <a:ext cx="3721100" cy="69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My hobby is </a:t>
            </a:r>
            <a:r>
              <a:rPr lang="en-US" altLang="zh-CN" sz="1800" b="1" i="1">
                <a:solidFill>
                  <a:srgbClr val="00B0F0"/>
                </a:solidFill>
              </a:rPr>
              <a:t>growing flowers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8" name="Rectangle 4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02780" y="3903980"/>
            <a:ext cx="3284855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They are </a:t>
            </a:r>
            <a:r>
              <a:rPr lang="en-US" altLang="zh-CN" sz="1800" b="1" i="1">
                <a:solidFill>
                  <a:srgbClr val="00B0F0"/>
                </a:solidFill>
              </a:rPr>
              <a:t>at work</a:t>
            </a:r>
            <a:r>
              <a:rPr lang="en-US" altLang="zh-CN" sz="1800">
                <a:solidFill>
                  <a:schemeClr val="bg1"/>
                </a:solidFill>
              </a:rPr>
              <a:t> right now.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9" name="Rectangle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002780" y="3170555"/>
            <a:ext cx="4076065" cy="57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The weather has turned </a:t>
            </a:r>
            <a:r>
              <a:rPr lang="en-US" altLang="zh-CN" sz="1800" b="1" i="1">
                <a:solidFill>
                  <a:srgbClr val="00B0F0"/>
                </a:solidFill>
              </a:rPr>
              <a:t>cold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60" name="Rectangle 4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002780" y="2263140"/>
            <a:ext cx="4755515" cy="106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It’s </a:t>
            </a:r>
            <a:r>
              <a:rPr lang="en-US" altLang="zh-CN" sz="1800" b="1" i="1">
                <a:solidFill>
                  <a:srgbClr val="00B0F0"/>
                </a:solidFill>
              </a:rPr>
              <a:t>surprising</a:t>
            </a:r>
            <a:r>
              <a:rPr lang="en-US" altLang="zh-CN" sz="1800">
                <a:solidFill>
                  <a:schemeClr val="bg1"/>
                </a:solidFill>
              </a:rPr>
              <a:t> that you haven’t met.</a:t>
            </a:r>
            <a:endParaRPr lang="en-US" altLang="zh-CN" sz="18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I‘m quite </a:t>
            </a:r>
            <a:r>
              <a:rPr lang="en-US" altLang="zh-CN" sz="1800" b="1" i="1">
                <a:solidFill>
                  <a:srgbClr val="00B0F0"/>
                </a:solidFill>
              </a:rPr>
              <a:t>surprised</a:t>
            </a:r>
            <a:r>
              <a:rPr lang="en-US" altLang="zh-CN" sz="1800">
                <a:solidFill>
                  <a:schemeClr val="bg1"/>
                </a:solidFill>
              </a:rPr>
              <a:t> to see you here.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61" name="Rectangle 4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02780" y="5442585"/>
            <a:ext cx="4208780" cy="96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The question is </a:t>
            </a:r>
            <a:r>
              <a:rPr lang="en-US" altLang="zh-CN" sz="1800" b="1" i="1">
                <a:solidFill>
                  <a:srgbClr val="00B0F0"/>
                </a:solidFill>
              </a:rPr>
              <a:t>who should be responsible for the accident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>
            <p:custDataLst>
              <p:tags r:id="rId14"/>
            </p:custDataLst>
          </p:nvPr>
        </p:nvSpPr>
        <p:spPr>
          <a:xfrm>
            <a:off x="875030" y="787400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3" grpId="0"/>
      <p:bldP spid="60" grpId="0"/>
      <p:bldP spid="54" grpId="0"/>
      <p:bldP spid="59" grpId="0"/>
      <p:bldP spid="55" grpId="0"/>
      <p:bldP spid="58" grpId="0"/>
      <p:bldP spid="56" grpId="0"/>
      <p:bldP spid="57" grpId="0"/>
      <p:bldP spid="34" grpId="0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5181600" y="2297430"/>
            <a:ext cx="2540000" cy="902970"/>
            <a:chOff x="6009" y="3698"/>
            <a:chExt cx="4000" cy="1422"/>
          </a:xfrm>
        </p:grpSpPr>
        <p:sp>
          <p:nvSpPr>
            <p:cNvPr id="39" name="椭圆 38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762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009" y="4163"/>
              <a:ext cx="400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sym typeface="+mn-ea"/>
                </a:rPr>
                <a:t>部分意义</a:t>
              </a:r>
              <a:endParaRPr lang="zh-CN" altLang="en-US" sz="1600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800">
                  <a:solidFill>
                    <a:schemeClr val="bg1"/>
                  </a:solidFill>
                  <a:sym typeface="+mn-ea"/>
                </a:rPr>
                <a:t>同位语</a:t>
              </a:r>
              <a:endParaRPr lang="zh-CN" altLang="en-US" sz="800">
                <a:solidFill>
                  <a:schemeClr val="bg1"/>
                </a:solidFill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22336" y="485962"/>
            <a:ext cx="1175902" cy="1010184"/>
            <a:chOff x="8697" y="765"/>
            <a:chExt cx="1852" cy="1591"/>
          </a:xfrm>
        </p:grpSpPr>
        <p:sp>
          <p:nvSpPr>
            <p:cNvPr id="9" name="泪滴形 8"/>
            <p:cNvSpPr/>
            <p:nvPr>
              <p:custDataLst>
                <p:tags r:id="rId1"/>
              </p:custDataLst>
            </p:nvPr>
          </p:nvSpPr>
          <p:spPr>
            <a:xfrm rot="8100000">
              <a:off x="8825" y="765"/>
              <a:ext cx="1591" cy="159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8697" y="864"/>
              <a:ext cx="1852" cy="1434"/>
            </a:xfrm>
            <a:prstGeom prst="rect">
              <a:avLst/>
            </a:prstGeom>
            <a:noFill/>
          </p:spPr>
          <p:txBody>
            <a:bodyPr wrap="square" rtlCol="0" anchor="ctr" anchorCtr="0"/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</a:rPr>
                <a:t>同位语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122023" y="1251879"/>
            <a:ext cx="1979704" cy="586699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Apposition</a:t>
            </a:r>
            <a:endParaRPr lang="en-US" altLang="zh-CN" sz="20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169410" y="2297430"/>
            <a:ext cx="2540000" cy="902970"/>
            <a:chOff x="6009" y="3698"/>
            <a:chExt cx="4000" cy="1422"/>
          </a:xfrm>
        </p:grpSpPr>
        <p:sp>
          <p:nvSpPr>
            <p:cNvPr id="20" name="椭圆 19"/>
            <p:cNvSpPr/>
            <p:nvPr/>
          </p:nvSpPr>
          <p:spPr>
            <a:xfrm>
              <a:off x="7283" y="3698"/>
              <a:ext cx="1452" cy="142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09" y="4148"/>
              <a:ext cx="400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sym typeface="+mn-ea"/>
                </a:rPr>
                <a:t>完整意义</a:t>
              </a:r>
              <a:endParaRPr lang="zh-CN" altLang="en-US" sz="1600">
                <a:solidFill>
                  <a:schemeClr val="bg1"/>
                </a:solidFill>
                <a:sym typeface="+mn-ea"/>
              </a:endParaRPr>
            </a:p>
            <a:p>
              <a:pPr algn="ctr"/>
              <a:r>
                <a:rPr lang="zh-CN" altLang="en-US" sz="800">
                  <a:solidFill>
                    <a:schemeClr val="bg1"/>
                  </a:solidFill>
                  <a:sym typeface="+mn-ea"/>
                </a:rPr>
                <a:t>同位语</a:t>
              </a:r>
              <a:endParaRPr lang="zh-CN" altLang="en-US" sz="800">
                <a:solidFill>
                  <a:schemeClr val="bg1"/>
                </a:solidFill>
                <a:sym typeface="+mn-ea"/>
              </a:endParaRPr>
            </a:p>
          </p:txBody>
        </p:sp>
      </p:grpSp>
      <p:sp>
        <p:nvSpPr>
          <p:cNvPr id="53" name="Rectangle 4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75005" y="2482215"/>
            <a:ext cx="4213225" cy="6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Mr. Chen, </a:t>
            </a:r>
            <a:r>
              <a:rPr lang="en-US" altLang="zh-CN" sz="1800" b="1" i="1">
                <a:solidFill>
                  <a:srgbClr val="00B0F0"/>
                </a:solidFill>
              </a:rPr>
              <a:t>your English teacher</a:t>
            </a:r>
            <a:r>
              <a:rPr lang="en-US" altLang="zh-CN" sz="1800">
                <a:solidFill>
                  <a:schemeClr val="bg1"/>
                </a:solidFill>
              </a:rPr>
              <a:t>, is interested in English grammar. 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55" name="Rectangle 4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13025" y="3660140"/>
            <a:ext cx="7897495" cy="225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u"/>
            </a:pPr>
            <a:r>
              <a:rPr lang="en-US" altLang="zh-CN">
                <a:solidFill>
                  <a:schemeClr val="bg1"/>
                </a:solidFill>
              </a:rPr>
              <a:t>We have two foreign teachers, </a:t>
            </a:r>
            <a:r>
              <a:rPr lang="en-US" altLang="zh-CN" b="1" i="1">
                <a:solidFill>
                  <a:srgbClr val="00B0F0"/>
                </a:solidFill>
              </a:rPr>
              <a:t>a Canadian and an American</a:t>
            </a:r>
            <a:r>
              <a:rPr lang="en-US" altLang="zh-CN">
                <a:solidFill>
                  <a:schemeClr val="bg1"/>
                </a:solidFill>
              </a:rPr>
              <a:t>. </a:t>
            </a:r>
            <a:r>
              <a:rPr lang="zh-CN" altLang="en-US">
                <a:solidFill>
                  <a:schemeClr val="bg1"/>
                </a:solidFill>
              </a:rPr>
              <a:t>（名词）</a:t>
            </a:r>
            <a:endParaRPr lang="zh-CN" altLang="en-US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u"/>
            </a:pPr>
            <a:r>
              <a:rPr lang="en-US" altLang="zh-CN">
                <a:solidFill>
                  <a:schemeClr val="bg1"/>
                </a:solidFill>
              </a:rPr>
              <a:t>They </a:t>
            </a:r>
            <a:r>
              <a:rPr lang="en-US" altLang="zh-CN" b="1" i="1">
                <a:solidFill>
                  <a:srgbClr val="00B0F0"/>
                </a:solidFill>
              </a:rPr>
              <a:t>each</a:t>
            </a:r>
            <a:r>
              <a:rPr lang="en-US" altLang="zh-CN">
                <a:solidFill>
                  <a:schemeClr val="bg1"/>
                </a:solidFill>
              </a:rPr>
              <a:t> have got a chance to travel by air.  </a:t>
            </a:r>
            <a:r>
              <a:rPr lang="zh-CN" altLang="en-US">
                <a:solidFill>
                  <a:schemeClr val="bg1"/>
                </a:solidFill>
              </a:rPr>
              <a:t>（代词）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u"/>
            </a:pPr>
            <a:r>
              <a:rPr lang="en-US" altLang="zh-CN">
                <a:solidFill>
                  <a:schemeClr val="bg1"/>
                </a:solidFill>
              </a:rPr>
              <a:t>Are you </a:t>
            </a:r>
            <a:r>
              <a:rPr lang="en-US" altLang="zh-CN" b="1" i="1">
                <a:solidFill>
                  <a:srgbClr val="00B0F0"/>
                </a:solidFill>
              </a:rPr>
              <a:t>three</a:t>
            </a:r>
            <a:r>
              <a:rPr lang="en-US" altLang="zh-CN">
                <a:solidFill>
                  <a:schemeClr val="bg1"/>
                </a:solidFill>
              </a:rPr>
              <a:t> ready to start out?  </a:t>
            </a:r>
            <a:r>
              <a:rPr lang="zh-CN" altLang="en-US">
                <a:solidFill>
                  <a:schemeClr val="bg1"/>
                </a:solidFill>
              </a:rPr>
              <a:t>（数词）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u"/>
            </a:pPr>
            <a:r>
              <a:rPr lang="en-US" altLang="zh-CN">
                <a:solidFill>
                  <a:schemeClr val="bg1"/>
                </a:solidFill>
              </a:rPr>
              <a:t>The news </a:t>
            </a:r>
            <a:r>
              <a:rPr lang="en-US" altLang="zh-CN" b="1" i="1">
                <a:solidFill>
                  <a:srgbClr val="00B0F0"/>
                </a:solidFill>
              </a:rPr>
              <a:t>that we are having a trip tomorrow</a:t>
            </a:r>
            <a:r>
              <a:rPr lang="en-US" altLang="zh-CN">
                <a:solidFill>
                  <a:schemeClr val="bg1"/>
                </a:solidFill>
              </a:rPr>
              <a:t> is true.  </a:t>
            </a:r>
            <a:r>
              <a:rPr lang="zh-CN" altLang="en-US">
                <a:solidFill>
                  <a:schemeClr val="bg1"/>
                </a:solidFill>
              </a:rPr>
              <a:t>（从句）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Rectangle 4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02780" y="2459355"/>
            <a:ext cx="4612640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</a:rPr>
              <a:t>I am interested in English, especially </a:t>
            </a:r>
            <a:r>
              <a:rPr lang="en-US" altLang="zh-CN" sz="1800" b="1" i="1">
                <a:solidFill>
                  <a:srgbClr val="00B0F0"/>
                </a:solidFill>
              </a:rPr>
              <a:t>grammar</a:t>
            </a:r>
            <a:r>
              <a:rPr lang="en-US" altLang="zh-CN" sz="1800">
                <a:solidFill>
                  <a:schemeClr val="bg1"/>
                </a:solidFill>
              </a:rPr>
              <a:t>.</a:t>
            </a:r>
            <a:endParaRPr lang="en-US" altLang="zh-CN" sz="180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>
            <p:custDataLst>
              <p:tags r:id="rId7"/>
            </p:custDataLst>
          </p:nvPr>
        </p:nvSpPr>
        <p:spPr>
          <a:xfrm>
            <a:off x="875030" y="787400"/>
            <a:ext cx="3616960" cy="5461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300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>
                <a:solidFill>
                  <a:schemeClr val="bg1"/>
                </a:solidFill>
              </a:rPr>
              <a:t>句子成分具体分析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3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066665" y="548640"/>
            <a:ext cx="2159635" cy="93091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algn="ctr"/>
            <a:r>
              <a:rPr lang="zh-CN" altLang="en-US" sz="3600" b="1">
                <a:solidFill>
                  <a:schemeClr val="bg1"/>
                </a:solidFill>
              </a:rPr>
              <a:t>独立成分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5" name="Rectangle 4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24452" y="1479550"/>
            <a:ext cx="7305093" cy="57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lnSpcReduction="20000"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指与句子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没有关系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或者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关系很松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，独立于句子之外的成分。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Rectangle 4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19785" y="2312035"/>
            <a:ext cx="204089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cene3d>
              <a:camera prst="orthographicFront"/>
              <a:lightRig rig="threePt" dir="t"/>
            </a:scene3d>
          </a:bodyPr>
          <a:lstStyle/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感叹句：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呼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语：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 algn="l">
              <a:lnSpc>
                <a:spcPct val="120000"/>
              </a:lnSpc>
              <a:buFont typeface="Wingdings" panose="05000000000000000000" charset="0"/>
              <a:buChar char="p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插入语：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5" name="Rectangle 4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57830" y="2055495"/>
            <a:ext cx="7897495" cy="12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1. </a:t>
            </a:r>
            <a:r>
              <a:rPr lang="en-US" altLang="zh-CN" b="1" i="1">
                <a:solidFill>
                  <a:srgbClr val="00B0F0"/>
                </a:solidFill>
              </a:rPr>
              <a:t>Oh</a:t>
            </a:r>
            <a:r>
              <a:rPr lang="en-US" altLang="zh-CN">
                <a:solidFill>
                  <a:schemeClr val="bg1"/>
                </a:solidFill>
              </a:rPr>
              <a:t>, no. I never thought it would be so worse.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噢，不会吧。我绝没有想到竟会这么糟糕。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2.</a:t>
            </a:r>
            <a:r>
              <a:rPr lang="en-US" altLang="zh-CN" b="1" i="1">
                <a:solidFill>
                  <a:srgbClr val="00B0F0"/>
                </a:solidFill>
              </a:rPr>
              <a:t> There, there</a:t>
            </a:r>
            <a:r>
              <a:rPr lang="en-US" altLang="zh-CN">
                <a:solidFill>
                  <a:schemeClr val="bg1"/>
                </a:solidFill>
              </a:rPr>
              <a:t>! Never mind. It’s nothing serious at all.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得了，得了！没什么，根本没什么要紧的。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200000"/>
              </a:lnSpc>
              <a:buNone/>
            </a:pP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" name="Rectangle 4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57830" y="3401060"/>
            <a:ext cx="7897495" cy="12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1. </a:t>
            </a:r>
            <a:r>
              <a:rPr lang="en-US" altLang="zh-CN" b="1" i="1">
                <a:solidFill>
                  <a:srgbClr val="00B0F0"/>
                </a:solidFill>
              </a:rPr>
              <a:t>Ladies and gentlemen, </a:t>
            </a:r>
            <a:r>
              <a:rPr lang="zh-CN" altLang="en-US">
                <a:solidFill>
                  <a:schemeClr val="bg1"/>
                </a:solidFill>
              </a:rPr>
              <a:t>I</a:t>
            </a:r>
            <a:r>
              <a:rPr lang="en-US" altLang="zh-CN">
                <a:solidFill>
                  <a:schemeClr val="bg1"/>
                </a:solidFill>
              </a:rPr>
              <a:t>’</a:t>
            </a:r>
            <a:r>
              <a:rPr lang="zh-CN" altLang="en-US">
                <a:solidFill>
                  <a:schemeClr val="bg1"/>
                </a:solidFill>
              </a:rPr>
              <a:t>ve got an important announcement to make</a:t>
            </a:r>
            <a:r>
              <a:rPr lang="en-US" altLang="zh-CN">
                <a:solidFill>
                  <a:schemeClr val="bg1"/>
                </a:solidFill>
              </a:rPr>
              <a:t>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女士们，先生们，我有个重要通知要抓。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2.</a:t>
            </a:r>
            <a:r>
              <a:rPr lang="en-US" altLang="zh-CN" b="1" i="1">
                <a:solidFill>
                  <a:srgbClr val="00B0F0"/>
                </a:solidFill>
              </a:rPr>
              <a:t> Look out, John</a:t>
            </a:r>
            <a:r>
              <a:rPr lang="en-US" altLang="zh-CN">
                <a:solidFill>
                  <a:schemeClr val="bg1"/>
                </a:solidFill>
              </a:rPr>
              <a:t>! There is a car running over.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小心，约翰！有辆车开过来了。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200000"/>
              </a:lnSpc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Rectangle 4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57830" y="4896485"/>
            <a:ext cx="7897495" cy="12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1. Nobody knows it, </a:t>
            </a:r>
            <a:r>
              <a:rPr lang="en-US" altLang="zh-CN" b="1" i="1">
                <a:solidFill>
                  <a:srgbClr val="00B0F0"/>
                </a:solidFill>
              </a:rPr>
              <a:t>I say</a:t>
            </a:r>
            <a:r>
              <a:rPr lang="en-US" altLang="zh-CN">
                <a:solidFill>
                  <a:schemeClr val="bg1"/>
                </a:solidFill>
              </a:rPr>
              <a:t>, nobody.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没人知道，我想，没人。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2.</a:t>
            </a:r>
            <a:r>
              <a:rPr lang="en-US" altLang="zh-CN" b="1" i="1">
                <a:solidFill>
                  <a:srgbClr val="00B0F0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This is the good chance, </a:t>
            </a:r>
            <a:r>
              <a:rPr lang="en-US" altLang="zh-CN" b="1" i="1">
                <a:solidFill>
                  <a:srgbClr val="00B0F0"/>
                </a:solidFill>
                <a:sym typeface="+mn-ea"/>
              </a:rPr>
              <a:t>I think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, that you can win</a:t>
            </a:r>
            <a:r>
              <a:rPr lang="en-US" altLang="zh-CN">
                <a:solidFill>
                  <a:schemeClr val="bg1"/>
                </a:solidFill>
              </a:rPr>
              <a:t>.</a:t>
            </a:r>
            <a:endParaRPr lang="en-US" altLang="zh-CN">
              <a:solidFill>
                <a:schemeClr val="bg1"/>
              </a:solidFill>
            </a:endParaRPr>
          </a:p>
          <a:p>
            <a:pPr indent="0" algn="l">
              <a:lnSpc>
                <a:spcPct val="100000"/>
              </a:lnSpc>
              <a:buFont typeface="+mj-lt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我认为这是你能赢的最好机会。</a:t>
            </a:r>
            <a:endParaRPr lang="zh-CN" altLang="en-US">
              <a:solidFill>
                <a:schemeClr val="bg1"/>
              </a:solidFill>
            </a:endParaRPr>
          </a:p>
          <a:p>
            <a:pPr indent="0" algn="l">
              <a:lnSpc>
                <a:spcPct val="200000"/>
              </a:lnSpc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55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/>
          <p:nvPr>
            <p:ph type="title"/>
          </p:nvPr>
        </p:nvSpPr>
        <p:spPr>
          <a:xfrm>
            <a:off x="1040130" y="942975"/>
            <a:ext cx="10069195" cy="1325880"/>
          </a:xfrm>
        </p:spPr>
        <p:txBody>
          <a:bodyPr>
            <a:noAutofit/>
          </a:bodyPr>
          <a:lstStyle/>
          <a:p>
            <a:r>
              <a:rPr lang="en-US" altLang="zh-CN" sz="3200"/>
              <a:t>	</a:t>
            </a:r>
            <a:r>
              <a:rPr lang="zh-CN" altLang="en-US" sz="3200"/>
              <a:t>句子成分构成了英语中各种结构的句子，但所有句子中最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基本的句型只有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种</a:t>
            </a:r>
            <a:r>
              <a:rPr lang="zh-CN" altLang="en-US" sz="3200"/>
              <a:t>，其他各种句型都是由这五种基本句型转换来的。</a:t>
            </a:r>
            <a:endParaRPr lang="zh-CN" altLang="en-US" sz="320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0710" y="2740660"/>
          <a:ext cx="10948035" cy="3406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5505"/>
                <a:gridCol w="5212080"/>
                <a:gridCol w="2330450"/>
              </a:tblGrid>
              <a:tr h="56769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中文名称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英文全称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简称</a:t>
                      </a:r>
                      <a:endParaRPr lang="zh-CN" altLang="en-US"/>
                    </a:p>
                  </a:txBody>
                  <a:tcPr vert="horz" anchor="ctr"/>
                </a:tc>
              </a:tr>
              <a:tr h="567690"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zh-CN" altLang="en-US" b="1">
                          <a:solidFill>
                            <a:srgbClr val="0070C0"/>
                          </a:solidFill>
                        </a:rPr>
                        <a:t>主语</a:t>
                      </a:r>
                      <a:r>
                        <a:rPr lang="en-US" altLang="zh-CN" b="1">
                          <a:solidFill>
                            <a:srgbClr val="0070C0"/>
                          </a:solidFill>
                        </a:rPr>
                        <a:t>+</a:t>
                      </a:r>
                      <a:r>
                        <a:rPr lang="zh-CN" altLang="en-US" b="1">
                          <a:solidFill>
                            <a:srgbClr val="0070C0"/>
                          </a:solidFill>
                        </a:rPr>
                        <a:t>动词</a:t>
                      </a:r>
                      <a:endParaRPr lang="zh-CN" altLang="en-US" b="1">
                        <a:solidFill>
                          <a:srgbClr val="0070C0"/>
                        </a:solidFill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Subject + Verb</a:t>
                      </a:r>
                      <a:endParaRPr lang="en-US" altLang="zh-CN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SV</a:t>
                      </a:r>
                      <a:r>
                        <a:rPr lang="en-US" altLang="zh-CN" baseline="-25000"/>
                        <a:t>i</a:t>
                      </a:r>
                      <a:endParaRPr lang="en-US" altLang="zh-CN" baseline="-25000"/>
                    </a:p>
                  </a:txBody>
                  <a:tcPr vert="horz" anchor="ctr"/>
                </a:tc>
              </a:tr>
              <a:tr h="567690"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sym typeface="+mn-ea"/>
                        </a:rPr>
                        <a:t>主语+动词</a:t>
                      </a:r>
                      <a:r>
                        <a:rPr lang="en-US" altLang="zh-CN" sz="1800">
                          <a:sym typeface="+mn-ea"/>
                        </a:rPr>
                        <a:t>+</a:t>
                      </a:r>
                      <a:r>
                        <a:rPr lang="zh-CN" altLang="en-US" sz="1800">
                          <a:sym typeface="+mn-ea"/>
                        </a:rPr>
                        <a:t>宾语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Subject + Verb + Object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SV</a:t>
                      </a:r>
                      <a:r>
                        <a:rPr lang="en-US" altLang="zh-CN" baseline="-25000"/>
                        <a:t>t</a:t>
                      </a:r>
                      <a:r>
                        <a:rPr lang="en-US" altLang="zh-CN"/>
                        <a:t>O</a:t>
                      </a:r>
                      <a:endParaRPr lang="en-US" altLang="zh-CN"/>
                    </a:p>
                  </a:txBody>
                  <a:tcPr vert="horz" anchor="ctr"/>
                </a:tc>
              </a:tr>
              <a:tr h="567690"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sym typeface="+mn-ea"/>
                        </a:rPr>
                        <a:t>主语+动词</a:t>
                      </a:r>
                      <a:r>
                        <a:rPr lang="en-US" altLang="zh-CN" sz="1800">
                          <a:sym typeface="+mn-ea"/>
                        </a:rPr>
                        <a:t>+</a:t>
                      </a:r>
                      <a:r>
                        <a:rPr lang="zh-CN" altLang="en-US" sz="1800">
                          <a:sym typeface="+mn-ea"/>
                        </a:rPr>
                        <a:t>表语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Subject + Verb + Predicative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SV</a:t>
                      </a:r>
                      <a:r>
                        <a:rPr lang="zh-CN" altLang="en-US" baseline="-25000"/>
                        <a:t>系</a:t>
                      </a:r>
                      <a:r>
                        <a:rPr lang="en-US" altLang="zh-CN"/>
                        <a:t>P</a:t>
                      </a:r>
                      <a:endParaRPr lang="en-US" altLang="zh-CN"/>
                    </a:p>
                  </a:txBody>
                  <a:tcPr vert="horz" anchor="ctr"/>
                </a:tc>
              </a:tr>
              <a:tr h="567690"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sym typeface="+mn-ea"/>
                        </a:rPr>
                        <a:t>主语+动词</a:t>
                      </a:r>
                      <a:r>
                        <a:rPr lang="en-US" altLang="zh-CN" sz="1800">
                          <a:sym typeface="+mn-ea"/>
                        </a:rPr>
                        <a:t>+</a:t>
                      </a:r>
                      <a:r>
                        <a:rPr lang="zh-CN" altLang="en-US" sz="1800">
                          <a:sym typeface="+mn-ea"/>
                        </a:rPr>
                        <a:t>间接宾语</a:t>
                      </a:r>
                      <a:r>
                        <a:rPr lang="en-US" altLang="zh-CN" sz="1800">
                          <a:sym typeface="+mn-ea"/>
                        </a:rPr>
                        <a:t>+</a:t>
                      </a:r>
                      <a:r>
                        <a:rPr lang="zh-CN" altLang="en-US" sz="1800">
                          <a:sym typeface="+mn-ea"/>
                        </a:rPr>
                        <a:t>直接宾语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Subject + Verb + Indirect Object + Direct Object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SV</a:t>
                      </a:r>
                      <a:r>
                        <a:rPr lang="en-US" altLang="zh-CN" sz="1800" baseline="-25000">
                          <a:sym typeface="+mn-ea"/>
                        </a:rPr>
                        <a:t>t</a:t>
                      </a:r>
                      <a:r>
                        <a:rPr lang="en-US" altLang="zh-CN"/>
                        <a:t>O</a:t>
                      </a:r>
                      <a:r>
                        <a:rPr lang="en-US" altLang="zh-CN" baseline="-25000"/>
                        <a:t>i</a:t>
                      </a:r>
                      <a:r>
                        <a:rPr lang="en-US" altLang="zh-CN"/>
                        <a:t>O</a:t>
                      </a:r>
                      <a:r>
                        <a:rPr lang="en-US" altLang="zh-CN" baseline="-25000"/>
                        <a:t>d</a:t>
                      </a:r>
                      <a:endParaRPr lang="en-US" altLang="zh-CN" baseline="-25000"/>
                    </a:p>
                  </a:txBody>
                  <a:tcPr vert="horz" anchor="ctr"/>
                </a:tc>
              </a:tr>
              <a:tr h="567690"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sym typeface="+mn-ea"/>
                        </a:rPr>
                        <a:t>主语+动词+</a:t>
                      </a:r>
                      <a:r>
                        <a:rPr lang="zh-CN" altLang="en-US" sz="1800">
                          <a:sym typeface="+mn-ea"/>
                        </a:rPr>
                        <a:t>宾语</a:t>
                      </a:r>
                      <a:r>
                        <a:rPr lang="en-US" altLang="zh-CN" sz="1800">
                          <a:sym typeface="+mn-ea"/>
                        </a:rPr>
                        <a:t>+</a:t>
                      </a:r>
                      <a:r>
                        <a:rPr lang="zh-CN" altLang="en-US" sz="1800">
                          <a:sym typeface="+mn-ea"/>
                        </a:rPr>
                        <a:t>宾语补足语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Subject + Verb + Object + Complement</a:t>
                      </a:r>
                      <a:endParaRPr lang="zh-CN" altLang="en-US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l">
                        <a:buNone/>
                      </a:pPr>
                      <a:r>
                        <a:rPr lang="en-US" altLang="zh-CN"/>
                        <a:t>SV</a:t>
                      </a:r>
                      <a:r>
                        <a:rPr lang="en-US" altLang="zh-CN" sz="1800" baseline="-25000">
                          <a:sym typeface="+mn-ea"/>
                        </a:rPr>
                        <a:t>t</a:t>
                      </a:r>
                      <a:r>
                        <a:rPr lang="en-US" altLang="zh-CN"/>
                        <a:t>OC</a:t>
                      </a:r>
                      <a:endParaRPr lang="en-US" altLang="zh-CN"/>
                    </a:p>
                  </a:txBody>
                  <a:tcPr vert="horz" anchor="ctr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62024" y="304312"/>
            <a:ext cx="10040273" cy="1014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SV</a:t>
            </a:r>
            <a:r>
              <a:rPr lang="en-US" altLang="zh-CN" baseline="-25000">
                <a:sym typeface="+mn-ea"/>
              </a:rPr>
              <a:t>i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087880" y="532765"/>
            <a:ext cx="5993130" cy="55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这种句型中的动词大多为不及物动词或不及物动词短语。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51815" y="1602740"/>
            <a:ext cx="352869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不及物动词（短语）类：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62025" y="2159635"/>
            <a:ext cx="5840730" cy="21691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She never lies.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她从不撒谎。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The water has run out.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水用完了。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	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51815" y="3849370"/>
            <a:ext cx="674433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由及物动词转化来的不及物动词类：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62025" y="4406265"/>
            <a:ext cx="11165205" cy="21691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This new pen writes very smoothly.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这支新钢笔写起来很流畅。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My recent book sells very well.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我最近出的书销路很好。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230620" y="1318260"/>
            <a:ext cx="4927600" cy="216916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及物动词</a:t>
            </a:r>
            <a:r>
              <a:rPr lang="en-US" altLang="zh-CN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 = </a:t>
            </a:r>
            <a:r>
              <a:rPr lang="zh-CN" altLang="en-US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不及物动词</a:t>
            </a:r>
            <a:r>
              <a:rPr lang="en-US" altLang="zh-CN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 + </a:t>
            </a:r>
            <a:r>
              <a:rPr lang="zh-CN" altLang="en-US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介词</a:t>
            </a:r>
            <a:endParaRPr lang="zh-CN" altLang="en-US" sz="2000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e.g: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She </a:t>
            </a:r>
            <a:r>
              <a:rPr lang="en-US" altLang="zh-CN" sz="2000" b="1" i="1">
                <a:solidFill>
                  <a:srgbClr val="0070C0"/>
                </a:solidFill>
                <a:latin typeface="+mn-lt"/>
                <a:ea typeface="+mn-ea"/>
              </a:rPr>
              <a:t>apologized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+mn-ea"/>
              </a:rPr>
              <a:t>to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 i="1">
                <a:solidFill>
                  <a:schemeClr val="bg1"/>
                </a:solidFill>
                <a:latin typeface="+mn-lt"/>
                <a:ea typeface="+mn-ea"/>
              </a:rPr>
              <a:t>Danny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for her mistakes.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62024" y="304312"/>
            <a:ext cx="10040273" cy="1014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SV</a:t>
            </a:r>
            <a:r>
              <a:rPr lang="en-US" altLang="zh-CN" baseline="-25000">
                <a:sym typeface="+mn-ea"/>
              </a:rPr>
              <a:t>t</a:t>
            </a:r>
            <a:r>
              <a:rPr lang="en-US" altLang="zh-CN">
                <a:sym typeface="+mn-ea"/>
              </a:rPr>
              <a:t>O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513965" y="532765"/>
            <a:ext cx="5993130" cy="55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英语中绝大多数的及物动词都是只带一个宾语的动词。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51815" y="1602740"/>
            <a:ext cx="1073975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一些常用作不及物的动词也可用作及物动词，但是意思会有所改变：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62025" y="2159635"/>
            <a:ext cx="10039985" cy="21691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Farmers in our areas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grows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lots of vegetables.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种植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”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而不是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生长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）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My father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runs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a big shoe factory.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经营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”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而不是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跑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）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	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51815" y="3849370"/>
            <a:ext cx="1073975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有时宾语之后必须加上一个与宾语有关的状语才能使句子更完整。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62025" y="4406265"/>
            <a:ext cx="11165205" cy="21691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You can put the dishes in the kitchen.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Tom laid the papers on my desk.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9238615" y="5741035"/>
            <a:ext cx="2777490" cy="91186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及物动词与不及物动词没有百分百的界限！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62024" y="304312"/>
            <a:ext cx="10040273" cy="1014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SV</a:t>
            </a:r>
            <a:r>
              <a:rPr lang="zh-CN" altLang="en-US" baseline="-25000">
                <a:sym typeface="+mn-ea"/>
              </a:rPr>
              <a:t>系</a:t>
            </a:r>
            <a:r>
              <a:rPr lang="en-US" altLang="zh-CN">
                <a:sym typeface="+mn-ea"/>
              </a:rPr>
              <a:t>P</a:t>
            </a:r>
            <a:endParaRPr lang="en-US" altLang="zh-CN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513965" y="532765"/>
            <a:ext cx="5993130" cy="55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这种句型结构主要指谓语动词为系动词的情况。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7308850" y="1633220"/>
            <a:ext cx="4654550" cy="37204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She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is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an English teacher.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The weather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is becoming 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cold.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He always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keeps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silent.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You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look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tired now.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This kind of cloth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feels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smooth.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The rumor </a:t>
            </a:r>
            <a:r>
              <a:rPr lang="en-US" altLang="zh-CN" sz="2000" i="1">
                <a:solidFill>
                  <a:srgbClr val="00B0F0"/>
                </a:solidFill>
                <a:latin typeface="+mn-lt"/>
                <a:ea typeface="+mn-ea"/>
              </a:rPr>
              <a:t>proved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false.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87020" y="1633220"/>
            <a:ext cx="6822440" cy="372046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200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系动词有哪些？</a:t>
            </a:r>
            <a:endParaRPr lang="zh-CN" altLang="en-US" sz="2000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状态系动词：</a:t>
            </a:r>
            <a:r>
              <a:rPr lang="en-US" altLang="zh-CN" sz="1800" b="1">
                <a:solidFill>
                  <a:schemeClr val="bg1"/>
                </a:solidFill>
                <a:latin typeface="+mn-lt"/>
                <a:ea typeface="+mn-ea"/>
              </a:rPr>
              <a:t>be</a:t>
            </a:r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动词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持续系动词：keep, remain, stay, lie, stand等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表象系动词：seem, appear, look等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感官系动词：feel, smell, sound, taste等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变化系动词：become, grow, turn, fall, get, go, come, run等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/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终止系动词：prove, turn out等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62024" y="304312"/>
            <a:ext cx="10040273" cy="1014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SV</a:t>
            </a:r>
            <a:r>
              <a:rPr lang="en-US" altLang="zh-CN" baseline="-25000">
                <a:sym typeface="+mn-ea"/>
              </a:rPr>
              <a:t>t</a:t>
            </a:r>
            <a:r>
              <a:rPr lang="en-US" altLang="zh-CN">
                <a:sym typeface="+mn-ea"/>
              </a:rPr>
              <a:t>O</a:t>
            </a:r>
            <a:r>
              <a:rPr lang="en-US" altLang="zh-CN" baseline="-25000">
                <a:sym typeface="+mn-ea"/>
              </a:rPr>
              <a:t>i</a:t>
            </a:r>
            <a:r>
              <a:rPr lang="en-US" altLang="zh-CN">
                <a:sym typeface="+mn-ea"/>
              </a:rPr>
              <a:t>O</a:t>
            </a:r>
            <a:r>
              <a:rPr lang="en-US" altLang="zh-CN" baseline="-25000">
                <a:sym typeface="+mn-ea"/>
              </a:rPr>
              <a:t>d</a:t>
            </a:r>
            <a:endParaRPr lang="en-US" altLang="zh-CN" baseline="-25000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437255" y="532765"/>
            <a:ext cx="5993130" cy="55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1">
                <a:solidFill>
                  <a:schemeClr val="bg1"/>
                </a:solidFill>
                <a:latin typeface="+mn-lt"/>
                <a:ea typeface="+mn-ea"/>
              </a:rPr>
              <a:t>这是带双鬓的句式结构。</a:t>
            </a:r>
            <a:endParaRPr lang="zh-CN" altLang="en-US" sz="18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51815" y="1602740"/>
            <a:ext cx="1073975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可改为</a:t>
            </a: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“to”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型的句式：（强调指向性）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51815" y="2159635"/>
            <a:ext cx="11463655" cy="11703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Please</a:t>
            </a:r>
            <a:r>
              <a:rPr lang="en-US" altLang="zh-CN" sz="2000" b="1" i="1">
                <a:solidFill>
                  <a:schemeClr val="bg1"/>
                </a:solidFill>
                <a:latin typeface="+mn-lt"/>
                <a:ea typeface="+mn-ea"/>
              </a:rPr>
              <a:t> pass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00B0F0"/>
                </a:solidFill>
                <a:latin typeface="+mn-lt"/>
                <a:ea typeface="+mn-ea"/>
              </a:rPr>
              <a:t>me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+mn-ea"/>
              </a:rPr>
              <a:t>the book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on the desk. = Please </a:t>
            </a:r>
            <a:r>
              <a:rPr lang="en-US" altLang="zh-CN" sz="2000" b="1" i="1">
                <a:solidFill>
                  <a:schemeClr val="bg1"/>
                </a:solidFill>
                <a:latin typeface="+mn-lt"/>
                <a:ea typeface="+mn-ea"/>
              </a:rPr>
              <a:t>pass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+mn-ea"/>
              </a:rPr>
              <a:t>the book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to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00B0F0"/>
                </a:solidFill>
                <a:latin typeface="+mn-lt"/>
                <a:ea typeface="+mn-ea"/>
              </a:rPr>
              <a:t>me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on the desk.	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51815" y="3287395"/>
            <a:ext cx="1073975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可改为</a:t>
            </a: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“for”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型的句式：（强调情感）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62025" y="3844290"/>
            <a:ext cx="11165205" cy="113474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My Grandma </a:t>
            </a:r>
            <a:r>
              <a:rPr lang="en-US" altLang="zh-CN" sz="2000" b="1" i="1">
                <a:solidFill>
                  <a:schemeClr val="bg1"/>
                </a:solidFill>
                <a:latin typeface="+mn-lt"/>
                <a:ea typeface="+mn-ea"/>
              </a:rPr>
              <a:t>made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00B0F0"/>
                </a:solidFill>
                <a:latin typeface="+mn-lt"/>
                <a:ea typeface="+mn-ea"/>
              </a:rPr>
              <a:t>me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+mn-ea"/>
              </a:rPr>
              <a:t>a new sweater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 = My grandma </a:t>
            </a:r>
            <a:r>
              <a:rPr lang="en-US" altLang="zh-CN" sz="2000" b="1" i="1">
                <a:solidFill>
                  <a:schemeClr val="bg1"/>
                </a:solidFill>
                <a:latin typeface="+mn-lt"/>
                <a:ea typeface="+mn-ea"/>
              </a:rPr>
              <a:t>made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+mn-ea"/>
              </a:rPr>
              <a:t>a new sweater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for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2000" b="1">
                <a:solidFill>
                  <a:srgbClr val="00B0F0"/>
                </a:solidFill>
                <a:latin typeface="+mn-lt"/>
                <a:ea typeface="+mn-ea"/>
              </a:rPr>
              <a:t>me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35305" y="4936490"/>
            <a:ext cx="10739755" cy="556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既可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改为</a:t>
            </a: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“to”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型，又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可改为</a:t>
            </a: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“for”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型的句式：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45515" y="5493385"/>
            <a:ext cx="11165205" cy="113474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Will you sing us a song? = Will you sing a song</a:t>
            </a:r>
            <a:r>
              <a:rPr lang="en-US" alt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 to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/ </a:t>
            </a:r>
            <a:r>
              <a:rPr lang="en-US" alt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for 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us?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62024" y="304312"/>
            <a:ext cx="10040273" cy="1014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SV</a:t>
            </a:r>
            <a:r>
              <a:rPr lang="en-US" altLang="zh-CN" baseline="-25000">
                <a:sym typeface="+mn-ea"/>
              </a:rPr>
              <a:t>t</a:t>
            </a:r>
            <a:r>
              <a:rPr lang="en-US" altLang="zh-CN">
                <a:sym typeface="+mn-ea"/>
              </a:rPr>
              <a:t>OC</a:t>
            </a:r>
            <a:endParaRPr lang="en-US" altLang="zh-CN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91770" y="1136015"/>
            <a:ext cx="10537190" cy="5283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.g: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      We all call the baby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  <a:sym typeface="+mn-ea"/>
              </a:rPr>
              <a:t>Sara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（名词）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They painted the door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red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（形容词）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I would prefer you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to give me a ring 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as soon as you arrive there.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（带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to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不定式）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Will you have Mary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call me back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?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（不带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to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不定式）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I saw little Tom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being punished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by his parents.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-ing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分词）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I will have all my clothes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washed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this afternoon.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-ed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分词）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You can keep this book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for yourself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as/for +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名词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/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代词）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Shall I ask the interviewer 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in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?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（副词）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When I woke up, I found myself</a:t>
            </a:r>
            <a:r>
              <a:rPr lang="en-US" altLang="zh-CN" sz="2000" b="1" i="1">
                <a:solidFill>
                  <a:srgbClr val="00B0F0"/>
                </a:solidFill>
                <a:latin typeface="+mn-lt"/>
                <a:ea typeface="+mn-ea"/>
              </a:rPr>
              <a:t> in a strange place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.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（介词短语）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162925" y="3330575"/>
            <a:ext cx="3924300" cy="259651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区分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 algn="l">
              <a:buFont typeface="Wingdings" panose="05000000000000000000" charset="0"/>
              <a:buChar char="u"/>
            </a:pP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I'll find you a suitable job.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 algn="l">
              <a:buFont typeface="Wingdings" panose="05000000000000000000" charset="0"/>
              <a:buChar char="u"/>
            </a:pP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 algn="l">
              <a:buFont typeface="Wingdings" panose="05000000000000000000" charset="0"/>
              <a:buChar char="u"/>
            </a:pP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I find you a careful person.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 algn="l">
              <a:buFont typeface="Wingdings" panose="05000000000000000000" charset="0"/>
              <a:buChar char="u"/>
            </a:pP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42450" y="4201795"/>
            <a:ext cx="11658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SVOO</a:t>
            </a:r>
            <a:endParaRPr lang="en-US" altLang="zh-CN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42450" y="5160645"/>
            <a:ext cx="11658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SVOC</a:t>
            </a:r>
            <a:endParaRPr lang="en-US" altLang="zh-CN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77875" y="4564380"/>
            <a:ext cx="10515600" cy="1325563"/>
          </a:xfrm>
        </p:spPr>
        <p:txBody>
          <a:bodyPr/>
          <a:lstStyle/>
          <a:p>
            <a:pPr algn="ctr"/>
            <a:r>
              <a:rPr lang="zh-CN" altLang="en-US" sz="7200">
                <a:latin typeface="华文彩云" panose="02010800040101010101" charset="-122"/>
                <a:ea typeface="华文彩云" panose="02010800040101010101" charset="-122"/>
              </a:rPr>
              <a:t>句子类型</a:t>
            </a:r>
            <a:endParaRPr lang="zh-CN" altLang="en-US" sz="7200">
              <a:latin typeface="华文彩云" panose="02010800040101010101" charset="-122"/>
              <a:ea typeface="华文彩云" panose="02010800040101010101" charset="-122"/>
            </a:endParaRPr>
          </a:p>
        </p:txBody>
      </p:sp>
      <p:sp>
        <p:nvSpPr>
          <p:cNvPr id="6" name="八角星 5"/>
          <p:cNvSpPr/>
          <p:nvPr/>
        </p:nvSpPr>
        <p:spPr>
          <a:xfrm>
            <a:off x="4692015" y="1780540"/>
            <a:ext cx="2687320" cy="2475865"/>
          </a:xfrm>
          <a:prstGeom prst="star8">
            <a:avLst/>
          </a:prstGeom>
          <a:ln w="28575" cmpd="sng">
            <a:solidFill>
              <a:schemeClr val="bg1"/>
            </a:solidFill>
            <a:prstDash val="solid"/>
          </a:ln>
          <a:effectLst>
            <a:glow rad="63500">
              <a:srgbClr val="00B0F0">
                <a:alpha val="40000"/>
              </a:srgbClr>
            </a:glow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b="1">
                <a:ln>
                  <a:solidFill>
                    <a:sysClr val="windowText" lastClr="000000"/>
                  </a:solidFill>
                </a:ln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9600" b="1">
              <a:ln>
                <a:solidFill>
                  <a:sysClr val="windowText" lastClr="000000"/>
                </a:solidFill>
              </a:ln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4" name="PA_文本框 6"/>
          <p:cNvSpPr txBox="1"/>
          <p:nvPr>
            <p:custDataLst>
              <p:tags r:id="rId2"/>
            </p:custDataLst>
          </p:nvPr>
        </p:nvSpPr>
        <p:spPr>
          <a:xfrm>
            <a:off x="-1851025" y="2637670"/>
            <a:ext cx="15773400" cy="65045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b="0" i="0" u="none" strike="noStrike" cap="none" spc="-1200" normalizeH="0" baseline="0">
                <a:ln>
                  <a:noFill/>
                </a:ln>
                <a:blipFill dpi="0" rotWithShape="1"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__________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ppt_h/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fill="hold" grpId="0" nodeType="withEffect">
                                  <p:stCondLst>
                                    <p:cond delay="27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3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54063" y="261258"/>
            <a:ext cx="10680700" cy="85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</a:rPr>
              <a:t>分类方式一</a:t>
            </a:r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90745" y="1966595"/>
            <a:ext cx="1507490" cy="1358900"/>
            <a:chOff x="7387" y="3097"/>
            <a:chExt cx="2374" cy="2140"/>
          </a:xfrm>
        </p:grpSpPr>
        <p:sp>
          <p:nvSpPr>
            <p:cNvPr id="27" name="Freeform 32"/>
            <p:cNvSpPr/>
            <p:nvPr>
              <p:custDataLst>
                <p:tags r:id="rId2"/>
              </p:custDataLst>
            </p:nvPr>
          </p:nvSpPr>
          <p:spPr bwMode="auto">
            <a:xfrm>
              <a:off x="7387" y="3097"/>
              <a:ext cx="2374" cy="2140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Text Box 3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742" y="3807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chemeClr val="bg1"/>
                  </a:solidFill>
                </a:rPr>
                <a:t>陈述句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25" name="Rectangle 4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02355" y="1461135"/>
            <a:ext cx="1237615" cy="818515"/>
          </a:xfrm>
          <a:prstGeom prst="rect">
            <a:avLst/>
          </a:prstGeom>
          <a:noFill/>
          <a:ln w="28575" cmpd="tri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肯定形式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否定形式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93485" y="2279650"/>
            <a:ext cx="1376680" cy="1187450"/>
            <a:chOff x="9911" y="3590"/>
            <a:chExt cx="2168" cy="1870"/>
          </a:xfrm>
        </p:grpSpPr>
        <p:sp>
          <p:nvSpPr>
            <p:cNvPr id="26" name="Freeform 31"/>
            <p:cNvSpPr/>
            <p:nvPr>
              <p:custDataLst>
                <p:tags r:id="rId5"/>
              </p:custDataLst>
            </p:nvPr>
          </p:nvSpPr>
          <p:spPr bwMode="auto">
            <a:xfrm>
              <a:off x="9911" y="3590"/>
              <a:ext cx="2169" cy="1871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" name="Text Box 3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0163" y="4219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chemeClr val="bg1"/>
                  </a:solidFill>
                </a:rPr>
                <a:t>祈使句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69790" y="3419475"/>
            <a:ext cx="1397000" cy="1323340"/>
            <a:chOff x="7354" y="5385"/>
            <a:chExt cx="2200" cy="2084"/>
          </a:xfrm>
        </p:grpSpPr>
        <p:sp>
          <p:nvSpPr>
            <p:cNvPr id="24" name="Freeform 29"/>
            <p:cNvSpPr/>
            <p:nvPr>
              <p:custDataLst>
                <p:tags r:id="rId7"/>
              </p:custDataLst>
            </p:nvPr>
          </p:nvSpPr>
          <p:spPr bwMode="auto">
            <a:xfrm rot="780000">
              <a:off x="7354" y="5385"/>
              <a:ext cx="2200" cy="2085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Text Box 39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622" y="5994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chemeClr val="bg1"/>
                  </a:solidFill>
                </a:rPr>
                <a:t>疑问句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95390" y="3559810"/>
            <a:ext cx="1276350" cy="1323340"/>
            <a:chOff x="9914" y="5606"/>
            <a:chExt cx="2010" cy="2084"/>
          </a:xfrm>
        </p:grpSpPr>
        <p:sp>
          <p:nvSpPr>
            <p:cNvPr id="37" name="Freeform 42"/>
            <p:cNvSpPr/>
            <p:nvPr>
              <p:custDataLst>
                <p:tags r:id="rId9"/>
              </p:custDataLst>
            </p:nvPr>
          </p:nvSpPr>
          <p:spPr bwMode="auto">
            <a:xfrm rot="10800000">
              <a:off x="9914" y="5606"/>
              <a:ext cx="2011" cy="2084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Text Box 39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0087" y="6259"/>
              <a:ext cx="166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chemeClr val="bg1"/>
                  </a:solidFill>
                </a:rPr>
                <a:t>感叹句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670800" y="1312545"/>
            <a:ext cx="4168140" cy="1607820"/>
          </a:xfrm>
          <a:prstGeom prst="rect">
            <a:avLst/>
          </a:prstGeom>
          <a:noFill/>
          <a:ln w="28575" cmpd="tri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0000"/>
          </a:bodyPr>
          <a:lstStyle/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Do(n’t) 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型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：</a:t>
            </a: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Close the window, please!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Be型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：</a:t>
            </a: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 seated, please, every one.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No型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：</a:t>
            </a: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 smoking!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Let型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：</a:t>
            </a: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Let us try again.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短语型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：</a:t>
            </a: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Out with it! 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说出来吧！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4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943735" y="3806190"/>
            <a:ext cx="2747010" cy="2537460"/>
          </a:xfrm>
          <a:prstGeom prst="rect">
            <a:avLst/>
          </a:prstGeom>
          <a:noFill/>
          <a:ln w="28575" cmpd="tri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一般疑问句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特殊疑问句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选择疑问句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反义疑问句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charset="0"/>
              <a:buChar char="u"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（反诘疑问句）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4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572375" y="4321175"/>
            <a:ext cx="1237615" cy="818515"/>
          </a:xfrm>
          <a:prstGeom prst="rect">
            <a:avLst/>
          </a:prstGeom>
          <a:noFill/>
          <a:ln w="28575" cmpd="tri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型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</a:t>
            </a:r>
            <a:r>
              <a:rPr lang="zh-CN" altLang="en-US" sz="1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型</a:t>
            </a:r>
            <a:endParaRPr lang="zh-CN" altLang="en-US" sz="1800" b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54063" y="261258"/>
            <a:ext cx="10680700" cy="85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</a:rPr>
              <a:t>分类方式二</a:t>
            </a:r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70505" y="974090"/>
            <a:ext cx="3028950" cy="2683510"/>
            <a:chOff x="4363" y="1534"/>
            <a:chExt cx="4770" cy="4226"/>
          </a:xfrm>
        </p:grpSpPr>
        <p:sp>
          <p:nvSpPr>
            <p:cNvPr id="27" name="Freeform 32"/>
            <p:cNvSpPr/>
            <p:nvPr>
              <p:custDataLst>
                <p:tags r:id="rId2"/>
              </p:custDataLst>
            </p:nvPr>
          </p:nvSpPr>
          <p:spPr bwMode="auto">
            <a:xfrm>
              <a:off x="4363" y="1534"/>
              <a:ext cx="4770" cy="4226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Text Box 3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550" y="3224"/>
              <a:ext cx="2952" cy="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简单句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67730" y="1802130"/>
            <a:ext cx="2443480" cy="2106930"/>
            <a:chOff x="9398" y="2838"/>
            <a:chExt cx="3848" cy="3318"/>
          </a:xfrm>
        </p:grpSpPr>
        <p:sp>
          <p:nvSpPr>
            <p:cNvPr id="26" name="Freeform 31"/>
            <p:cNvSpPr/>
            <p:nvPr>
              <p:custDataLst>
                <p:tags r:id="rId4"/>
              </p:custDataLst>
            </p:nvPr>
          </p:nvSpPr>
          <p:spPr bwMode="auto">
            <a:xfrm>
              <a:off x="9398" y="2838"/>
              <a:ext cx="3848" cy="3319"/>
            </a:xfrm>
            <a:custGeom>
              <a:avLst/>
              <a:gdLst>
                <a:gd name="T0" fmla="*/ 457 w 913"/>
                <a:gd name="T1" fmla="*/ 912 h 912"/>
                <a:gd name="T2" fmla="*/ 913 w 913"/>
                <a:gd name="T3" fmla="*/ 456 h 912"/>
                <a:gd name="T4" fmla="*/ 457 w 913"/>
                <a:gd name="T5" fmla="*/ 0 h 912"/>
                <a:gd name="T6" fmla="*/ 0 w 913"/>
                <a:gd name="T7" fmla="*/ 456 h 912"/>
                <a:gd name="T8" fmla="*/ 0 w 913"/>
                <a:gd name="T9" fmla="*/ 912 h 912"/>
                <a:gd name="T10" fmla="*/ 457 w 913"/>
                <a:gd name="T11" fmla="*/ 912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912">
                  <a:moveTo>
                    <a:pt x="457" y="912"/>
                  </a:moveTo>
                  <a:cubicBezTo>
                    <a:pt x="709" y="912"/>
                    <a:pt x="913" y="708"/>
                    <a:pt x="913" y="456"/>
                  </a:cubicBezTo>
                  <a:cubicBezTo>
                    <a:pt x="913" y="204"/>
                    <a:pt x="709" y="0"/>
                    <a:pt x="457" y="0"/>
                  </a:cubicBezTo>
                  <a:cubicBezTo>
                    <a:pt x="205" y="0"/>
                    <a:pt x="0" y="204"/>
                    <a:pt x="0" y="456"/>
                  </a:cubicBezTo>
                  <a:cubicBezTo>
                    <a:pt x="0" y="912"/>
                    <a:pt x="0" y="912"/>
                    <a:pt x="0" y="912"/>
                  </a:cubicBezTo>
                  <a:lnTo>
                    <a:pt x="457" y="9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" name="Text Box 3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9845" y="3595"/>
              <a:ext cx="2952" cy="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主从</a:t>
              </a:r>
              <a:endParaRPr lang="zh-CN" altLang="en-US" sz="3600" b="1">
                <a:solidFill>
                  <a:schemeClr val="bg1"/>
                </a:solidFill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复合句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87370" y="3824605"/>
            <a:ext cx="2477770" cy="2348230"/>
            <a:chOff x="4862" y="6023"/>
            <a:chExt cx="3902" cy="3698"/>
          </a:xfrm>
        </p:grpSpPr>
        <p:sp>
          <p:nvSpPr>
            <p:cNvPr id="24" name="Freeform 29"/>
            <p:cNvSpPr/>
            <p:nvPr>
              <p:custDataLst>
                <p:tags r:id="rId6"/>
              </p:custDataLst>
            </p:nvPr>
          </p:nvSpPr>
          <p:spPr bwMode="auto">
            <a:xfrm rot="780000">
              <a:off x="4862" y="6023"/>
              <a:ext cx="3903" cy="3699"/>
            </a:xfrm>
            <a:custGeom>
              <a:avLst/>
              <a:gdLst>
                <a:gd name="T0" fmla="*/ 456 w 912"/>
                <a:gd name="T1" fmla="*/ 0 h 913"/>
                <a:gd name="T2" fmla="*/ 0 w 912"/>
                <a:gd name="T3" fmla="*/ 457 h 913"/>
                <a:gd name="T4" fmla="*/ 456 w 912"/>
                <a:gd name="T5" fmla="*/ 913 h 913"/>
                <a:gd name="T6" fmla="*/ 912 w 912"/>
                <a:gd name="T7" fmla="*/ 457 h 913"/>
                <a:gd name="T8" fmla="*/ 912 w 912"/>
                <a:gd name="T9" fmla="*/ 0 h 913"/>
                <a:gd name="T10" fmla="*/ 456 w 912"/>
                <a:gd name="T11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913">
                  <a:moveTo>
                    <a:pt x="456" y="0"/>
                  </a:moveTo>
                  <a:cubicBezTo>
                    <a:pt x="204" y="0"/>
                    <a:pt x="0" y="205"/>
                    <a:pt x="0" y="457"/>
                  </a:cubicBezTo>
                  <a:cubicBezTo>
                    <a:pt x="0" y="709"/>
                    <a:pt x="204" y="913"/>
                    <a:pt x="456" y="913"/>
                  </a:cubicBezTo>
                  <a:cubicBezTo>
                    <a:pt x="708" y="913"/>
                    <a:pt x="912" y="709"/>
                    <a:pt x="912" y="457"/>
                  </a:cubicBezTo>
                  <a:cubicBezTo>
                    <a:pt x="912" y="0"/>
                    <a:pt x="912" y="0"/>
                    <a:pt x="912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Text Box 39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337" y="6736"/>
              <a:ext cx="2952" cy="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并列</a:t>
              </a:r>
              <a:endParaRPr lang="zh-CN" altLang="en-US" sz="3600" b="1">
                <a:solidFill>
                  <a:schemeClr val="bg1"/>
                </a:solidFill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复合句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95975" y="4073525"/>
            <a:ext cx="1955165" cy="1882775"/>
            <a:chOff x="9285" y="6415"/>
            <a:chExt cx="3079" cy="2965"/>
          </a:xfrm>
        </p:grpSpPr>
        <p:sp>
          <p:nvSpPr>
            <p:cNvPr id="37" name="Freeform 42"/>
            <p:cNvSpPr/>
            <p:nvPr>
              <p:custDataLst>
                <p:tags r:id="rId8"/>
              </p:custDataLst>
            </p:nvPr>
          </p:nvSpPr>
          <p:spPr bwMode="auto">
            <a:xfrm rot="10800000">
              <a:off x="9403" y="6415"/>
              <a:ext cx="2961" cy="2965"/>
            </a:xfrm>
            <a:custGeom>
              <a:avLst/>
              <a:gdLst>
                <a:gd name="T0" fmla="*/ 459 w 918"/>
                <a:gd name="T1" fmla="*/ 918 h 918"/>
                <a:gd name="T2" fmla="*/ 0 w 918"/>
                <a:gd name="T3" fmla="*/ 459 h 918"/>
                <a:gd name="T4" fmla="*/ 459 w 918"/>
                <a:gd name="T5" fmla="*/ 0 h 918"/>
                <a:gd name="T6" fmla="*/ 918 w 918"/>
                <a:gd name="T7" fmla="*/ 459 h 918"/>
                <a:gd name="T8" fmla="*/ 918 w 918"/>
                <a:gd name="T9" fmla="*/ 918 h 918"/>
                <a:gd name="T10" fmla="*/ 459 w 918"/>
                <a:gd name="T11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8" h="918">
                  <a:moveTo>
                    <a:pt x="459" y="918"/>
                  </a:moveTo>
                  <a:cubicBezTo>
                    <a:pt x="205" y="918"/>
                    <a:pt x="0" y="713"/>
                    <a:pt x="0" y="459"/>
                  </a:cubicBezTo>
                  <a:cubicBezTo>
                    <a:pt x="0" y="205"/>
                    <a:pt x="205" y="0"/>
                    <a:pt x="459" y="0"/>
                  </a:cubicBezTo>
                  <a:cubicBezTo>
                    <a:pt x="713" y="0"/>
                    <a:pt x="918" y="205"/>
                    <a:pt x="918" y="459"/>
                  </a:cubicBezTo>
                  <a:cubicBezTo>
                    <a:pt x="918" y="918"/>
                    <a:pt x="918" y="918"/>
                    <a:pt x="918" y="918"/>
                  </a:cubicBezTo>
                  <a:lnTo>
                    <a:pt x="459" y="918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dash"/>
              <a:miter lim="800000"/>
            </a:ln>
          </p:spPr>
          <p:txBody>
            <a:bodyPr lIns="90000" tIns="46800" rIns="90000" bIns="46800">
              <a:norm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Text Box 39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285" y="7350"/>
              <a:ext cx="2952" cy="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</a:rPr>
                <a:t>并列句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44905" y="253365"/>
            <a:ext cx="2108200" cy="10140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+mn-ea"/>
              </a:rPr>
              <a:t>简单句</a:t>
            </a:r>
            <a:endParaRPr lang="zh-CN" altLang="en-US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91770" y="1136015"/>
            <a:ext cx="10537190" cy="5283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Tommy studied biology.    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加上一点修饰语就成了：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My best friend Tommy studied biology in university in Britain last November.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不管有多少修饰，只有一套主谓：Tommy studied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再看一个例子：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Even with the weather being that bad, the couple and their families decided to go ahead with the wedding as planned.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也许你会认为这个句子够长够复杂，肯定是复杂句了；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然而判断的标准要记清，不是看句子长度，而是看主谓关系。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在这句话中，the couple and their families decided 是主语和谓语动词，这是一套	主谓；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	With 短语作的状语，后面的不定式结构作的decide的宾语。所以是简单句。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467100" y="481965"/>
            <a:ext cx="5993130" cy="55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只含有一套主谓关系的独立句子。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44905" y="253365"/>
            <a:ext cx="2108200" cy="10140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+mn-ea"/>
              </a:rPr>
              <a:t>并列句</a:t>
            </a:r>
            <a:endParaRPr lang="zh-CN" altLang="en-US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306830" y="3875405"/>
            <a:ext cx="9299575" cy="15709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charset="0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e.g: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I arrived at the office at 9, </a:t>
            </a:r>
            <a:r>
              <a:rPr lang="en-US" sz="2000" b="1" i="1">
                <a:solidFill>
                  <a:srgbClr val="00B0F0"/>
                </a:solidFill>
                <a:latin typeface="+mn-lt"/>
                <a:ea typeface="+mn-ea"/>
              </a:rPr>
              <a:t>and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 my secretary came 10 minutes later.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Larry didn’t appreciate my offer,</a:t>
            </a:r>
            <a:r>
              <a:rPr lang="en-US" sz="2000" i="1">
                <a:solidFill>
                  <a:srgbClr val="00B0F0"/>
                </a:solidFill>
                <a:latin typeface="+mn-lt"/>
                <a:ea typeface="+mn-ea"/>
              </a:rPr>
              <a:t> </a:t>
            </a:r>
            <a:r>
              <a:rPr lang="en-US" sz="2000" b="1" i="1">
                <a:solidFill>
                  <a:srgbClr val="00B0F0"/>
                </a:solidFill>
                <a:latin typeface="+mn-lt"/>
                <a:ea typeface="+mn-ea"/>
              </a:rPr>
              <a:t>but</a:t>
            </a:r>
            <a:r>
              <a:rPr lang="en-US" sz="2000" i="1">
                <a:solidFill>
                  <a:srgbClr val="00B0F0"/>
                </a:solidFill>
                <a:latin typeface="+mn-lt"/>
                <a:ea typeface="+mn-ea"/>
              </a:rPr>
              <a:t> 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he accepted my money anyway.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803400" y="1426210"/>
            <a:ext cx="7995920" cy="16579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并列句是简单句的并列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。大于或等于两个简单句构成并列句。不过超过三个都是不推荐的做法。并列的句子之间需要有并列连词（compound conjunction）。比较常见的有：and; but; so; for; or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44905" y="77470"/>
            <a:ext cx="3568700" cy="10140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+mn-ea"/>
              </a:rPr>
              <a:t>主从复合句</a:t>
            </a:r>
            <a:endParaRPr lang="zh-CN" altLang="en-US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418590" y="4453890"/>
            <a:ext cx="9299575" cy="21278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charset="0"/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主从复合句包括：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名词性从句 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（主语从句，宾语从句，表语从句和同位语从句）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定语从句</a:t>
            </a:r>
            <a:endParaRPr 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状语从句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（时间状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从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，地点状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从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，条件状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从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，让步状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从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，原因状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从</a:t>
            </a:r>
            <a:r>
              <a:rPr lang="en-US" sz="2000" b="1">
                <a:solidFill>
                  <a:schemeClr val="bg1"/>
                </a:solidFill>
                <a:latin typeface="+mn-lt"/>
                <a:ea typeface="+mn-ea"/>
              </a:rPr>
              <a:t>等。）</a:t>
            </a:r>
            <a:endParaRPr 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418590" y="1091565"/>
            <a:ext cx="9516110" cy="3178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复合句最主要的标志在于有主句和从句之分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本质上主句和从句也都是有主谓结构的，复合句也可以理解为是简单句的结合。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主从复合句只有一个主句和一个或更多的从句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与并列句的不同之处在于，</a:t>
            </a:r>
            <a:r>
              <a:rPr lang="zh-CN" altLang="en-US" sz="1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复合句里面的句子与句子之间是有一定从属关系的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，主句（independent clause）可以独立表达完整意思；从句（dependent clause）则无法独立生存，必须依靠主句才能生存。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  <a:p>
            <a:r>
              <a:rPr lang="zh-CN" altLang="en-US" sz="1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主句和从句之间用从属连词衔接。具体使用哪个从属连词要看具体复合句类型。</a:t>
            </a:r>
            <a:endParaRPr lang="zh-CN" altLang="en-US" sz="1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21385" y="1521460"/>
            <a:ext cx="10709275" cy="400494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主语从句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rgbClr val="00B0F0"/>
                </a:solidFill>
                <a:latin typeface="+mn-lt"/>
                <a:ea typeface="+mn-ea"/>
              </a:rPr>
              <a:t>Whether we will go to Beijing tomorrow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depends on the weather.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宾语从句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We all know that the earth goes around the sun.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表语从句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I am not what I used to be.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同位语从句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I have no idea why she quit her present job.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定语从句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This is the book which you are looking for.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状语从句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：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I was watching TV when my mom came back home from work.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                      Do you still remember the place where we lived ten years ago?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44905" y="77470"/>
            <a:ext cx="3568700" cy="10140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+mn-ea"/>
              </a:rPr>
              <a:t>并列复合句</a:t>
            </a:r>
            <a:endParaRPr lang="zh-CN" altLang="en-US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239520" y="2282825"/>
            <a:ext cx="9299575" cy="41262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charset="0"/>
            </a:pP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e.g: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Jessica is a very good friend to me, </a:t>
            </a:r>
            <a:r>
              <a:rPr lang="zh-CN" altLang="en-US" sz="2000" b="1">
                <a:solidFill>
                  <a:srgbClr val="00B0F0"/>
                </a:solidFill>
                <a:latin typeface="+mn-lt"/>
                <a:ea typeface="+mn-ea"/>
              </a:rPr>
              <a:t>and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 I am to her, even though we seldom see each other </a:t>
            </a:r>
            <a:r>
              <a:rPr lang="zh-CN" altLang="en-US" sz="2000" b="1">
                <a:solidFill>
                  <a:srgbClr val="00B0F0"/>
                </a:solidFill>
                <a:latin typeface="+mn-lt"/>
                <a:ea typeface="+mn-ea"/>
              </a:rPr>
              <a:t>now that </a:t>
            </a: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we live apart.</a:t>
            </a:r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en-US" altLang="zh-CN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</a:rPr>
              <a:t>  </a:t>
            </a: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（两个简单句的并列</a:t>
            </a:r>
            <a:r>
              <a:rPr lang="en-US" alt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+</a:t>
            </a: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原因状语从句）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</a:rPr>
              <a:t>Bill voted against the solution because he felt that it was not effective enough, but he also offered to continue discussions, which we will do tomorrow.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+mn-lt"/>
                <a:ea typeface="+mn-ea"/>
                <a:sym typeface="+mn-ea"/>
              </a:rPr>
              <a:t>  </a:t>
            </a: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（</a:t>
            </a: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两个简单句转折并列</a:t>
            </a:r>
            <a:r>
              <a:rPr lang="zh-CN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，</a:t>
            </a: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然后在每一个简单句后面都加上从句，分别形成原因状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   </a:t>
            </a:r>
            <a:endParaRPr 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sym typeface="+mn-ea"/>
            </a:endParaRPr>
          </a:p>
          <a:p>
            <a:r>
              <a:rPr 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     </a:t>
            </a: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语从句和定语从句</a:t>
            </a: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sym typeface="+mn-ea"/>
              </a:rPr>
              <a:t>）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  <a:p>
            <a:pPr marL="342900" indent="-342900">
              <a:buFont typeface="Wingdings" panose="05000000000000000000" charset="0"/>
              <a:buChar char="p"/>
            </a:pPr>
            <a:endParaRPr lang="zh-CN" altLang="en-US" sz="2000" b="1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418590" y="1091565"/>
            <a:ext cx="9120505" cy="1353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R="0" lvl="0" indent="0" algn="just" fontAlgn="auto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/>
                <a:ea typeface="黑体" panose="02010609060101010101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>
                    <a:lumMod val="8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并列复合句必须由</a:t>
            </a:r>
            <a:r>
              <a:rPr lang="zh-CN" altLang="en-US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两个或更多的独立主句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，加上一个或更多的从句构成。可以理解为</a:t>
            </a:r>
            <a:r>
              <a:rPr lang="zh-CN" altLang="en-US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是并列句和复合句的结合体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</a:rPr>
              <a:t>。</a:t>
            </a:r>
            <a:endParaRPr lang="zh-CN" altLang="en-US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Thanks for your attention!</a:t>
            </a:r>
            <a:endParaRPr lang="en-US" altLang="zh-CN"/>
          </a:p>
        </p:txBody>
      </p:sp>
      <p:pic>
        <p:nvPicPr>
          <p:cNvPr id="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4500" y="11480800"/>
            <a:ext cx="317500" cy="241300"/>
          </a:xfrm>
          <a:prstGeom prst="cube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d*1"/>
  <p:tag name="KSO_WM_UNIT_INDEX" val="1"/>
  <p:tag name="KSO_WM_UNIT_LAYERLEVEL" val="1"/>
  <p:tag name="KSO_WM_UNIT_TYPE" val="d"/>
  <p:tag name="KSO_WM_UNIT_VALUE" val="889*772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d*1"/>
  <p:tag name="KSO_WM_UNIT_INDEX" val="1"/>
  <p:tag name="KSO_WM_UNIT_LAYERLEVEL" val="1"/>
  <p:tag name="KSO_WM_UNIT_TYPE" val="d"/>
  <p:tag name="KSO_WM_UNIT_VALUE" val="889*772"/>
</p:tagLst>
</file>

<file path=ppt/tags/tag1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3"/>
  <p:tag name="KSO_WM_UNIT_INDEX" val="3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4"/>
  <p:tag name="KSO_WM_UNIT_INDEX" val="4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5"/>
  <p:tag name="KSO_WM_UNIT_INDEX" val="5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6"/>
  <p:tag name="KSO_WM_UNIT_INDEX" val="6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7"/>
  <p:tag name="KSO_WM_UNIT_INDEX" val="7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8"/>
  <p:tag name="KSO_WM_UNIT_INDEX" val="8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9"/>
  <p:tag name="KSO_WM_UNIT_INDEX" val="9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0"/>
  <p:tag name="KSO_WM_UNIT_INDEX" val="10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1"/>
  <p:tag name="KSO_WM_UNIT_INDEX" val="1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2"/>
  <p:tag name="KSO_WM_UNIT_INDEX" val="1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3"/>
  <p:tag name="KSO_WM_UNIT_INDEX" val="1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d*1"/>
  <p:tag name="KSO_WM_UNIT_INDEX" val="1"/>
  <p:tag name="KSO_WM_UNIT_LAYERLEVEL" val="1"/>
  <p:tag name="KSO_WM_UNIT_TYPE" val="d"/>
  <p:tag name="KSO_WM_UNIT_VALUE" val="889*772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2"/>
  <p:tag name="KSO_WM_UNIT_INDEX" val="2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3"/>
  <p:tag name="KSO_WM_UNIT_INDEX" val="3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4"/>
  <p:tag name="KSO_WM_UNIT_INDEX" val="4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5"/>
  <p:tag name="KSO_WM_UNIT_INDEX" val="5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6"/>
  <p:tag name="KSO_WM_UNIT_INDEX" val="6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7"/>
  <p:tag name="KSO_WM_UNIT_INDEX" val="7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8"/>
  <p:tag name="KSO_WM_UNIT_INDEX" val="8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9"/>
  <p:tag name="KSO_WM_UNIT_INDEX" val="9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0"/>
  <p:tag name="KSO_WM_UNIT_INDEX" val="10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1"/>
  <p:tag name="KSO_WM_UNIT_INDEX" val="11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2"/>
  <p:tag name="KSO_WM_UNIT_INDEX" val="12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3"/>
  <p:tag name="KSO_WM_UNIT_INDEX" val="13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d*1"/>
  <p:tag name="KSO_WM_UNIT_INDEX" val="1"/>
  <p:tag name="KSO_WM_UNIT_LAYERLEVEL" val="1"/>
  <p:tag name="KSO_WM_UNIT_TYPE" val="d"/>
  <p:tag name="KSO_WM_UNIT_VALUE" val="889*772"/>
</p:tagLst>
</file>

<file path=ppt/tags/tag25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2"/>
  <p:tag name="KSO_WM_UNIT_INDEX" val="2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4"/>
  <p:tag name="KSO_WM_UNIT_INDEX" val="4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5"/>
  <p:tag name="KSO_WM_UNIT_INDEX" val="5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6"/>
  <p:tag name="KSO_WM_UNIT_INDEX" val="6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7"/>
  <p:tag name="KSO_WM_UNIT_INDEX" val="7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8"/>
  <p:tag name="KSO_WM_UNIT_INDEX" val="8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9"/>
  <p:tag name="KSO_WM_UNIT_INDEX" val="9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0"/>
  <p:tag name="KSO_WM_UNIT_INDEX" val="10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1"/>
  <p:tag name="KSO_WM_UNIT_INDEX" val="1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2"/>
  <p:tag name="KSO_WM_UNIT_INDEX" val="12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3"/>
  <p:tag name="KSO_WM_UNIT_INDEX" val="13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d*1"/>
  <p:tag name="KSO_WM_UNIT_INDEX" val="1"/>
  <p:tag name="KSO_WM_UNIT_LAYERLEVEL" val="1"/>
  <p:tag name="KSO_WM_UNIT_TYPE" val="d"/>
  <p:tag name="KSO_WM_UNIT_VALUE" val="889*772"/>
</p:tagLst>
</file>

<file path=ppt/tags/tag2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5"/>
  <p:tag name="KSO_WM_UNIT_INDEX" val="5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6"/>
  <p:tag name="KSO_WM_UNIT_INDEX" val="6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7"/>
  <p:tag name="KSO_WM_UNIT_INDEX" val="7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8"/>
  <p:tag name="KSO_WM_UNIT_INDEX" val="8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9"/>
  <p:tag name="KSO_WM_UNIT_INDEX" val="9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0"/>
  <p:tag name="KSO_WM_UNIT_INDEX" val="10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1"/>
  <p:tag name="KSO_WM_UNIT_INDEX" val="1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2"/>
  <p:tag name="KSO_WM_UNIT_INDEX" val="12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3"/>
  <p:tag name="KSO_WM_UNIT_INDEX" val="13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COMBINE_RELATE_SLIDE_ID" val="background20182736_1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  <p:tag name="KSO_WM_TEMPLATE_THUMBS_INDEX" val="1、4、5、6、12、13、19、23、28、31、32、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d*1"/>
  <p:tag name="KSO_WM_UNIT_INDEX" val="1"/>
  <p:tag name="KSO_WM_UNIT_LAYERLEVEL" val="1"/>
  <p:tag name="KSO_WM_UNIT_TYPE" val="d"/>
  <p:tag name="KSO_WM_UNIT_VALUE" val="889*772"/>
</p:tagLst>
</file>

<file path=ppt/tags/tag4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d*1"/>
  <p:tag name="KSO_WM_UNIT_INDEX" val="1"/>
  <p:tag name="KSO_WM_UNIT_LAYERLEVEL" val="1"/>
  <p:tag name="KSO_WM_UNIT_TYPE" val="d"/>
  <p:tag name="KSO_WM_UNIT_VALUE" val="889*772"/>
</p:tagLst>
</file>

<file path=ppt/tags/tag4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3"/>
  <p:tag name="KSO_WM_UNIT_INDEX" val="3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4"/>
  <p:tag name="KSO_WM_UNIT_INDEX" val="4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5"/>
  <p:tag name="KSO_WM_UNIT_INDEX" val="5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6"/>
  <p:tag name="KSO_WM_UNIT_INDEX" val="6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7"/>
  <p:tag name="KSO_WM_UNIT_INDEX" val="7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8"/>
  <p:tag name="KSO_WM_UNIT_INDEX" val="8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9"/>
  <p:tag name="KSO_WM_UNIT_INDEX" val="9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0"/>
  <p:tag name="KSO_WM_UNIT_INDEX" val="10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1"/>
  <p:tag name="KSO_WM_UNIT_INDEX" val="11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2"/>
  <p:tag name="KSO_WM_UNIT_INDEX" val="12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3"/>
  <p:tag name="KSO_WM_UNIT_INDEX" val="13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d*1"/>
  <p:tag name="KSO_WM_UNIT_INDEX" val="1"/>
  <p:tag name="KSO_WM_UNIT_LAYERLEVEL" val="1"/>
  <p:tag name="KSO_WM_UNIT_TYPE" val="d"/>
  <p:tag name="KSO_WM_UNIT_VALUE" val="889*772"/>
</p:tagLst>
</file>

<file path=ppt/tags/tag52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2"/>
  <p:tag name="KSO_WM_UNIT_INDEX" val="2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3"/>
  <p:tag name="KSO_WM_UNIT_INDEX" val="3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4"/>
  <p:tag name="KSO_WM_UNIT_INDEX" val="4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5"/>
  <p:tag name="KSO_WM_UNIT_INDEX" val="5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6"/>
  <p:tag name="KSO_WM_UNIT_INDEX" val="6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7"/>
  <p:tag name="KSO_WM_UNIT_INDEX" val="7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8"/>
  <p:tag name="KSO_WM_UNIT_INDEX" val="8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9"/>
  <p:tag name="KSO_WM_UNIT_INDEX" val="9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0"/>
  <p:tag name="KSO_WM_UNIT_INDEX" val="10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1"/>
  <p:tag name="KSO_WM_UNIT_INDEX" val="11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2"/>
  <p:tag name="KSO_WM_UNIT_INDEX" val="12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3"/>
  <p:tag name="KSO_WM_UNIT_INDEX" val="13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4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5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6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4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5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d*1"/>
  <p:tag name="KSO_WM_UNIT_INDEX" val="1"/>
  <p:tag name="KSO_WM_UNIT_LAYERLEVEL" val="1"/>
  <p:tag name="KSO_WM_UNIT_TYPE" val="d"/>
  <p:tag name="KSO_WM_UNIT_VALUE" val="889*772"/>
</p:tagLst>
</file>

<file path=ppt/tags/tag5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2"/>
  <p:tag name="KSO_WM_UNIT_INDEX" val="2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4"/>
  <p:tag name="KSO_WM_UNIT_INDEX" val="4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5"/>
  <p:tag name="KSO_WM_UNIT_INDEX" val="5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6"/>
  <p:tag name="KSO_WM_UNIT_INDEX" val="6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7"/>
  <p:tag name="KSO_WM_UNIT_INDEX" val="7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8"/>
  <p:tag name="KSO_WM_UNIT_INDEX" val="8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9"/>
  <p:tag name="KSO_WM_UNIT_INDEX" val="9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0"/>
  <p:tag name="KSO_WM_UNIT_INDEX" val="10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1"/>
  <p:tag name="KSO_WM_UNIT_INDEX" val="11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2"/>
  <p:tag name="KSO_WM_UNIT_INDEX" val="12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3"/>
  <p:tag name="KSO_WM_UNIT_INDEX" val="13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d*1"/>
  <p:tag name="KSO_WM_UNIT_INDEX" val="1"/>
  <p:tag name="KSO_WM_UNIT_LAYERLEVEL" val="1"/>
  <p:tag name="KSO_WM_UNIT_TYPE" val="d"/>
  <p:tag name="KSO_WM_UNIT_VALUE" val="889*772"/>
</p:tagLst>
</file>

<file path=ppt/tags/tag5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5"/>
  <p:tag name="KSO_WM_UNIT_INDEX" val="5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6"/>
  <p:tag name="KSO_WM_UNIT_INDEX" val="6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7"/>
  <p:tag name="KSO_WM_UNIT_INDEX" val="7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8"/>
  <p:tag name="KSO_WM_UNIT_INDEX" val="8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9"/>
  <p:tag name="KSO_WM_UNIT_INDEX" val="9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0"/>
  <p:tag name="KSO_WM_UNIT_INDEX" val="10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1"/>
  <p:tag name="KSO_WM_UNIT_INDEX" val="11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2"/>
  <p:tag name="KSO_WM_UNIT_INDEX" val="12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3"/>
  <p:tag name="KSO_WM_UNIT_INDEX" val="13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4.xml><?xml version="1.0" encoding="utf-8"?>
<p:tagLst xmlns:p="http://schemas.openxmlformats.org/presentationml/2006/main">
  <p:tag name="KSO_WM_BEAUTIFY_FLAG" val="#wm#"/>
  <p:tag name="KSO_WM_COMBINE_RELATE_SLIDE_ID" val="background20182736_1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  <p:tag name="KSO_WM_TEMPLATE_THUMBS_INDEX" val="1、4、5、6、12、13、19、23、28、31、32、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13"/>
</p:tagLst>
</file>

<file path=ppt/tags/tag616.xml><?xml version="1.0" encoding="utf-8"?>
<p:tagLst xmlns:p="http://schemas.openxmlformats.org/presentationml/2006/main">
  <p:tag name="KSO_WM_BEAUTIFY_FLAG" val="#wm#"/>
  <p:tag name="KSO_WM_COMBINE_RELATE_SLIDE_ID" val="background20182736_1"/>
  <p:tag name="KSO_WM_SLIDE_ID" val="custom20184739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  <p:tag name="KSO_WM_TEMPLATE_THUMBS_INDEX" val="1、4、5、6、12、13、19、23、28、31、32、"/>
</p:tagLst>
</file>

<file path=ppt/tags/tag617.xml><?xml version="1.0" encoding="utf-8"?>
<p:tagLst xmlns:p="http://schemas.openxmlformats.org/presentationml/2006/main">
  <p:tag name="KSO_WM_DECORATE_SHAPE_ID" val="234"/>
</p:tagLst>
</file>

<file path=ppt/tags/tag618.xml><?xml version="1.0" encoding="utf-8"?>
<p:tagLst xmlns:p="http://schemas.openxmlformats.org/presentationml/2006/main">
  <p:tag name="ANIMSTRING" val="06845e1e48f104eaaa8e41c400262d67"/>
  <p:tag name="KSO_WM_BEAUTIFY_FLAG" val="#wm#"/>
  <p:tag name="KSO_WM_DECORATE_TAGETSHAPES_IDS" val="3"/>
  <p:tag name="KSO_WM_TAG_VERSION" val="1.0"/>
  <p:tag name="KSO_WM_TEMPLATE_CATEGORY" val="mixed"/>
  <p:tag name="KSO_WM_TEMPLATE_INDEX" val="20200373"/>
  <p:tag name="KSO_WM_UNIT_COMPATIBLE" val="0"/>
  <p:tag name="KSO_WM_UNIT_DIAGRAM_ISNUMVISUAL" val="0"/>
  <p:tag name="KSO_WM_UNIT_DIAGRAM_ISREFERUNIT" val="0"/>
  <p:tag name="KSO_WM_UNIT_HIGHLIGHT" val="0"/>
  <p:tag name="KSO_WM_UNIT_ID" val="mixed20200373_1*i*2"/>
  <p:tag name="KSO_WM_UNIT_INDEX" val="2"/>
  <p:tag name="KSO_WM_UNIT_LAYERLEVEL" val="1"/>
  <p:tag name="KSO_WM_UNIT_SUBTYPE" val="f"/>
  <p:tag name="KSO_WM_UNIT_TYPE" val="i"/>
  <p:tag name="PA" val="v5.2.3"/>
  <p:tag name="RESOURCEID" val="636440342935487115"/>
  <p:tag name="SCENECOLOR-TEXT" val="Color_Theme"/>
  <p:tag name="SCENECOLOR-TEXT-VALUE" val="2"/>
  <p:tag name="SCENEID" val="Unkown"/>
  <p:tag name="SCENELINKIDS" val="2|3"/>
  <p:tag name="SCENESHAPESUBTYPE" val="SceneSimpleShape"/>
  <p:tag name="SCENESHAPETYPE" val="SceneShape"/>
</p:tagLst>
</file>

<file path=ppt/tags/tag619.xml><?xml version="1.0" encoding="utf-8"?>
<p:tagLst xmlns:p="http://schemas.openxmlformats.org/presentationml/2006/main">
  <p:tag name="KSO_WM_BEAUTIFY_FLAG" val="#wm#"/>
  <p:tag name="KSO_WM_COMBINE_RELATE_SLIDE_ID" val="background20182736_4"/>
  <p:tag name="KSO_WM_SLIDE_ID" val="custom20184739_4"/>
  <p:tag name="KSO_WM_SLIDE_INDEX" val="4"/>
  <p:tag name="KSO_WM_SLIDE_ITEM_CNT" val="0"/>
  <p:tag name="KSO_WM_SLIDE_LAYOUT" val="a_d_f"/>
  <p:tag name="KSO_WM_SLIDE_LAYOUT_CNT" val="1_1_1"/>
  <p:tag name="KSO_WM_SLIDE_POSITION" val="66*36"/>
  <p:tag name="KSO_WM_SLIDE_SIZE" val="827*426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6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i*1_7"/>
  <p:tag name="KSO_WM_UNIT_INDEX" val="1_7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6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i*1_2"/>
  <p:tag name="KSO_WM_UNIT_INDEX" val="1_2"/>
  <p:tag name="KSO_WM_UNIT_LAYERLEVEL" val="1_1"/>
  <p:tag name="KSO_WM_UNIT_LINE_FILL_TYPE" val="2"/>
  <p:tag name="KSO_WM_UNIT_LINE_FORE_SCHEMECOLOR_INDEX" val="5"/>
  <p:tag name="KSO_WM_UNIT_TEXT_FILL_FORE_SCHEMECOLOR_INDEX" val="14"/>
  <p:tag name="KSO_WM_UNIT_TEXT_FILL_TYPE" val="1"/>
  <p:tag name="KSO_WM_UNIT_TYPE" val="q_i"/>
  <p:tag name="KSO_WM_UNIT_USESOURCEFORMAT_APPLY" val="1"/>
</p:tagLst>
</file>

<file path=ppt/tags/tag6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i*1_8"/>
  <p:tag name="KSO_WM_UNIT_INDEX" val="1_8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6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19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6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TOPIC HEADER ONE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6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68"/>
</p:tagLst>
</file>

<file path=ppt/tags/tag6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19*q_i*1_5"/>
  <p:tag name="KSO_WM_UNIT_INDEX" val="1_5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6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19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6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19*q_i*1_9"/>
  <p:tag name="KSO_WM_UNIT_INDEX" val="1_9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6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19*q_i*1_4"/>
  <p:tag name="KSO_WM_UNIT_INDEX" val="1_4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6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19*q_i*1_1"/>
  <p:tag name="KSO_WM_UNIT_INDEX" val="1_1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6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19*q_i*1_1"/>
  <p:tag name="KSO_WM_UNIT_INDEX" val="1_1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6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19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19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6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48.xml><?xml version="1.0" encoding="utf-8"?>
<p:tagLst xmlns:p="http://schemas.openxmlformats.org/presentationml/2006/main">
  <p:tag name="KSO_WM_BEAUTIFY_FLAG" val="#wm#"/>
  <p:tag name="KSO_WM_COMBINE_RELATE_SLIDE_ID" val="diagram20168683_1"/>
  <p:tag name="KSO_WM_DIAGRAM_GROUP_CODE" val="q1-1"/>
  <p:tag name="KSO_WM_SLIDE_DIAGTYPE" val="q"/>
  <p:tag name="KSO_WM_SLIDE_ID" val="custom20184739_19"/>
  <p:tag name="KSO_WM_SLIDE_INDEX" val="19"/>
  <p:tag name="KSO_WM_SLIDE_ITEM_CNT" val="1"/>
  <p:tag name="KSO_WM_SLIDE_LAYOUT" val="a_q"/>
  <p:tag name="KSO_WM_SLIDE_LAYOUT_CNT" val="1_1"/>
  <p:tag name="KSO_WM_SLIDE_POSITION" val="322.676*116.375"/>
  <p:tag name="KSO_WM_SLIDE_SIZE" val="611.995*321.625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64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65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  <p:tag name="KSO_WM_UNIT_PLACING_PICTURE_USER_VIEWPORT" val="{&quot;height&quot;:1401.2551181102363,&quot;width&quot;:1526.7574803149605}"/>
</p:tagLst>
</file>

<file path=ppt/tags/tag65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5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5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65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65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5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5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5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5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6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6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6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6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6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6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6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6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6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6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7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7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7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7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7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7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7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7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1"/>
  <p:tag name="KSO_WM_UNIT_INDEX" val="1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7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7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3"/>
  <p:tag name="KSO_WM_UNIT_INDEX" val="3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4"/>
  <p:tag name="KSO_WM_UNIT_INDEX" val="4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3"/>
  <p:tag name="KSO_WM_UNIT_INDEX" val="3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68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8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8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68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8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9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69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a*1_1_2_1"/>
  <p:tag name="KSO_WM_UNIT_INDEX" val="1_1_2_1"/>
  <p:tag name="KSO_WM_UNIT_ISCONTENTSTITLE" val="0"/>
  <p:tag name="KSO_WM_UNIT_ISNUMDGMTITLE" val="0"/>
  <p:tag name="KSO_WM_UNIT_LAYERLEVEL" val="1_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h_a"/>
  <p:tag name="KSO_WM_UNIT_USESOURCEFORMAT_APPLY" val="1"/>
  <p:tag name="KSO_WM_UNIT_VALUE" val="10"/>
</p:tagLst>
</file>

<file path=ppt/tags/tag692.xml><?xml version="1.0" encoding="utf-8"?>
<p:tagLst xmlns:p="http://schemas.openxmlformats.org/presentationml/2006/main">
  <p:tag name="KSO_WM_BEAUTIFY_FLAG" val="#wm#"/>
  <p:tag name="KSO_WM_COMBINE_RELATE_SLIDE_ID" val="diagram20169557_3"/>
  <p:tag name="KSO_WM_DIAGRAM_GROUP_CODE" val="n1-1"/>
  <p:tag name="KSO_WM_SLIDE_DIAGTYPE" val="n"/>
  <p:tag name="KSO_WM_SLIDE_ID" val="custom20184739_25"/>
  <p:tag name="KSO_WM_SLIDE_INDEX" val="25"/>
  <p:tag name="KSO_WM_SLIDE_ITEM_CNT" val="4"/>
  <p:tag name="KSO_WM_SLIDE_LAYOUT" val="a_b_n"/>
  <p:tag name="KSO_WM_SLIDE_LAYOUT_CNT" val="1_1_1"/>
  <p:tag name="KSO_WM_SLIDE_POSITION" val="133.42*142.515"/>
  <p:tag name="KSO_WM_SLIDE_SIZE" val="699.799*378.742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69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69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69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69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6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3*f*1"/>
  <p:tag name="KSO_WM_UNIT_INDEX" val="1"/>
  <p:tag name="KSO_WM_UNIT_LAYERLEVEL" val="1"/>
  <p:tag name="KSO_WM_UNIT_NOCLEAR" val="0"/>
  <p:tag name="KSO_WM_UNIT_PRESET_TEXT_INDEX" val="4"/>
  <p:tag name="KSO_WM_UNIT_PRESET_TEXT_LEN" val="228"/>
  <p:tag name="KSO_WM_UNIT_SUBTYPE" val="a"/>
  <p:tag name="KSO_WM_UNIT_TYPE" val="f"/>
  <p:tag name="KSO_WM_UNIT_VALUE" val="209"/>
</p:tagLst>
</file>

<file path=ppt/tags/tag6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700.xml><?xml version="1.0" encoding="utf-8"?>
<p:tagLst xmlns:p="http://schemas.openxmlformats.org/presentationml/2006/main">
  <p:tag name="KSO_WM_BEAUTIFY_FLAG" val="#wm#"/>
  <p:tag name="KSO_WM_COMBINE_RELATE_SLIDE_ID" val="background20182736_2"/>
  <p:tag name="KSO_WM_SLIDE_ID" val="custom20184739_2"/>
  <p:tag name="KSO_WM_SLIDE_INDEX" val="2"/>
  <p:tag name="KSO_WM_SLIDE_ITEM_CNT" val="0"/>
  <p:tag name="KSO_WM_SLIDE_LAYOUT" val="a_f"/>
  <p:tag name="KSO_WM_SLIDE_LAYOUT_CNT" val="1_1"/>
  <p:tag name="KSO_WM_SLIDE_POSITION" val="66*28"/>
  <p:tag name="KSO_WM_SLIDE_SIZE" val="828*457"/>
  <p:tag name="KSO_WM_SLIDE_SUBTYPE" val="pure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70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0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0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0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70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70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0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0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0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1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1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1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1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2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2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2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2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1"/>
  <p:tag name="KSO_WM_UNIT_INDEX" val="1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3"/>
  <p:tag name="KSO_WM_UNIT_INDEX" val="3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4"/>
  <p:tag name="KSO_WM_UNIT_INDEX" val="4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2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3"/>
  <p:tag name="KSO_WM_UNIT_INDEX" val="3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3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3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3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3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3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3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36.xml><?xml version="1.0" encoding="utf-8"?>
<p:tagLst xmlns:p="http://schemas.openxmlformats.org/presentationml/2006/main">
  <p:tag name="KSO_WM_BEAUTIFY_FLAG" val="#wm#"/>
  <p:tag name="KSO_WM_COMBINE_RELATE_SLIDE_ID" val="diagram20169557_3"/>
  <p:tag name="KSO_WM_DIAGRAM_GROUP_CODE" val="n1-1"/>
  <p:tag name="KSO_WM_SLIDE_DIAGTYPE" val="n"/>
  <p:tag name="KSO_WM_SLIDE_ID" val="custom20184739_25"/>
  <p:tag name="KSO_WM_SLIDE_INDEX" val="25"/>
  <p:tag name="KSO_WM_SLIDE_ITEM_CNT" val="4"/>
  <p:tag name="KSO_WM_SLIDE_LAYOUT" val="a_b_n"/>
  <p:tag name="KSO_WM_SLIDE_LAYOUT_CNT" val="1_1_1"/>
  <p:tag name="KSO_WM_SLIDE_POSITION" val="133.42*142.515"/>
  <p:tag name="KSO_WM_SLIDE_SIZE" val="699.799*378.742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7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i*1_1"/>
  <p:tag name="KSO_WM_UNIT_INDEX" val="1_1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7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0*q_i*1_2"/>
  <p:tag name="KSO_WM_UNIT_INDEX" val="1_2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7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0*q_h_g*1_2_1"/>
  <p:tag name="KSO_WM_UNIT_INDEX" val="1_2_1"/>
  <p:tag name="KSO_WM_UNIT_LAYERLEVEL" val="1_1_1"/>
  <p:tag name="KSO_WM_UNIT_NOCLEAR" val="0"/>
  <p:tag name="KSO_WM_UNIT_PRESET_TEXT" val="30%&#13;Option 2"/>
  <p:tag name="KSO_WM_UNIT_RELATE_UNITID" val="custom20184739_20*q_h_f*1_2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0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7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0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20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1_1"/>
  <p:tag name="KSO_WM_UNIT_INDEX" val="1_1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7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7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i*1_6"/>
  <p:tag name="KSO_WM_UNIT_INDEX" val="1_6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7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7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TOPIC HEADER ONE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7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68"/>
</p:tagLst>
</file>

<file path=ppt/tags/tag7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0*q_h_i*1_2_1"/>
  <p:tag name="KSO_WM_UNIT_INDEX" val="1_2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7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0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20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0*q_i*1_4"/>
  <p:tag name="KSO_WM_UNIT_INDEX" val="1_4"/>
  <p:tag name="KSO_WM_UNIT_LAYERLEVEL" val="1_1"/>
  <p:tag name="KSO_WM_UNIT_TEXT_FILL_FORE_SCHEMECOLOR_INDEX" val="14"/>
  <p:tag name="KSO_WM_UNIT_TEXT_FILL_TYPE" val="1"/>
  <p:tag name="KSO_WM_UNIT_TYPE" val="q_i"/>
  <p:tag name="KSO_WM_UNIT_USESOURCEFORMAT_APPLY" val="1"/>
</p:tagLst>
</file>

<file path=ppt/tags/tag7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0*q_h_g*1_2_1"/>
  <p:tag name="KSO_WM_UNIT_INDEX" val="1_2_1"/>
  <p:tag name="KSO_WM_UNIT_LAYERLEVEL" val="1_1_1"/>
  <p:tag name="KSO_WM_UNIT_NOCLEAR" val="0"/>
  <p:tag name="KSO_WM_UNIT_PRESET_TEXT" val="30%&#13;Option 2"/>
  <p:tag name="KSO_WM_UNIT_RELATE_UNITID" val="custom20184739_20*q_h_f*1_2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7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75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75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756.xml><?xml version="1.0" encoding="utf-8"?>
<p:tagLst xmlns:p="http://schemas.openxmlformats.org/presentationml/2006/main">
  <p:tag name="KSO_WM_BEAUTIFY_FLAG" val="#wm#"/>
  <p:tag name="KSO_WM_COMBINE_RELATE_SLIDE_ID" val="diagram20168683_2"/>
  <p:tag name="KSO_WM_DIAGRAM_GROUP_CODE" val="q1-1"/>
  <p:tag name="KSO_WM_SLIDE_DIAGTYPE" val="q"/>
  <p:tag name="KSO_WM_SLIDE_ID" val="custom20184739_20"/>
  <p:tag name="KSO_WM_SLIDE_INDEX" val="20"/>
  <p:tag name="KSO_WM_SLIDE_ITEM_CNT" val="2"/>
  <p:tag name="KSO_WM_SLIDE_LAYOUT" val="a_q"/>
  <p:tag name="KSO_WM_SLIDE_LAYOUT_CNT" val="1_1"/>
  <p:tag name="KSO_WM_SLIDE_POSITION" val="49.625*116.375"/>
  <p:tag name="KSO_WM_SLIDE_SIZE" val="885.047*360.278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75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i*1_1"/>
  <p:tag name="KSO_WM_UNIT_INDEX" val="1_1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75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i*1_1"/>
  <p:tag name="KSO_WM_UNIT_INDEX" val="1_1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75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1*q_h_i*1_3_1"/>
  <p:tag name="KSO_WM_UNIT_INDEX" val="1_3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76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1*q_h_g*1_3_1"/>
  <p:tag name="KSO_WM_UNIT_INDEX" val="1_3_1"/>
  <p:tag name="KSO_WM_UNIT_LAYERLEVEL" val="1_1_1"/>
  <p:tag name="KSO_WM_UNIT_NOCLEAR" val="0"/>
  <p:tag name="KSO_WM_UNIT_PRESET_TEXT" val="30%&#13;Option 3"/>
  <p:tag name="KSO_WM_UNIT_RELATE_UNITID" val="custom20184739_21*q_h_f*1_3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1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7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1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21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7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h_f*1_1_1"/>
  <p:tag name="KSO_WM_UNIT_INDEX" val="1_1_1"/>
  <p:tag name="KSO_WM_UNIT_LAYERLEVEL" val="1_1_1"/>
  <p:tag name="KSO_WM_UNIT_NOCLEAR" val="0"/>
  <p:tag name="KSO_WM_UNIT_PRESET_TEXT_INDEX" val="4"/>
  <p:tag name="KSO_WM_UNIT_PRESET_TEXT_LEN" val="66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39"/>
</p:tagLst>
</file>

<file path=ppt/tags/tag76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6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6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76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7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h_f*1_1_1"/>
  <p:tag name="KSO_WM_UNIT_INDEX" val="1_1_1"/>
  <p:tag name="KSO_WM_UNIT_LAYERLEVEL" val="1_1_1"/>
  <p:tag name="KSO_WM_UNIT_NOCLEAR" val="0"/>
  <p:tag name="KSO_WM_UNIT_PRESET_TEXT_INDEX" val="4"/>
  <p:tag name="KSO_WM_UNIT_PRESET_TEXT_LEN" val="66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39"/>
</p:tagLst>
</file>

<file path=ppt/tags/tag769.xml><?xml version="1.0" encoding="utf-8"?>
<p:tagLst xmlns:p="http://schemas.openxmlformats.org/presentationml/2006/main">
  <p:tag name="KSO_WM_BEAUTIFY_FLAG" val="#wm#"/>
  <p:tag name="KSO_WM_COMBINE_RELATE_SLIDE_ID" val="diagram20168683_3"/>
  <p:tag name="KSO_WM_DIAGRAM_GROUP_CODE" val="q1-1"/>
  <p:tag name="KSO_WM_SLIDE_DIAGTYPE" val="q"/>
  <p:tag name="KSO_WM_SLIDE_ID" val="custom20184739_21"/>
  <p:tag name="KSO_WM_SLIDE_INDEX" val="21"/>
  <p:tag name="KSO_WM_SLIDE_ITEM_CNT" val="3"/>
  <p:tag name="KSO_WM_SLIDE_LAYOUT" val="a_q"/>
  <p:tag name="KSO_WM_SLIDE_LAYOUT_CNT" val="1_1"/>
  <p:tag name="KSO_WM_SLIDE_POSITION" val="49.625*116.375"/>
  <p:tag name="KSO_WM_SLIDE_SIZE" val="885.047*349.091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77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7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77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7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77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77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1"/>
  <p:tag name="KSO_WM_UNIT_INDEX" val="1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7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7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3"/>
  <p:tag name="KSO_WM_UNIT_INDEX" val="3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7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4"/>
  <p:tag name="KSO_WM_UNIT_INDEX" val="4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7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8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5"/>
  <p:tag name="KSO_WM_UNIT_INDEX" val="5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8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8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8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8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9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9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5*n_h_h_i*1_1_1_1"/>
  <p:tag name="KSO_WM_UNIT_INDEX" val="1_1_1_1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6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i*1_1_1_2"/>
  <p:tag name="KSO_WM_UNIT_INDEX" val="1_1_1_2"/>
  <p:tag name="KSO_WM_UNIT_LAYERLEVEL" val="1_1_1_1"/>
  <p:tag name="KSO_WM_UNIT_TEXT_FILL_FORE_SCHEMECOLOR_INDEX" val="14"/>
  <p:tag name="KSO_WM_UNIT_TEXT_FILL_TYPE" val="1"/>
  <p:tag name="KSO_WM_UNIT_TYPE" val="n_h_h_i"/>
  <p:tag name="KSO_WM_UNIT_USESOURCEFORMAT_APPLY" val="1"/>
</p:tagLst>
</file>

<file path=ppt/tags/tag797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h_f*1_1_1_1"/>
  <p:tag name="KSO_WM_UNIT_INDEX" val="1_1_1_1"/>
  <p:tag name="KSO_WM_UNIT_LAYERLEVEL" val="1_1_1_1"/>
  <p:tag name="KSO_WM_UNIT_NOCLEAR" val="0"/>
  <p:tag name="KSO_WM_UNIT_PRESET_TEXT" val="Lorem ipsum dolor sit am"/>
  <p:tag name="KSO_WM_UNIT_SUBTYPE" val="a"/>
  <p:tag name="KSO_WM_UNIT_TEXT_FILL_FORE_SCHEMECOLOR_INDEX" val="14"/>
  <p:tag name="KSO_WM_UNIT_TEXT_FILL_TYPE" val="1"/>
  <p:tag name="KSO_WM_UNIT_TYPE" val="n_h_h_f"/>
  <p:tag name="KSO_WM_UNIT_USESOURCEFORMAT_APPLY" val="1"/>
  <p:tag name="KSO_WM_UNIT_VALUE" val="20"/>
</p:tagLst>
</file>

<file path=ppt/tags/tag79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i*2"/>
  <p:tag name="KSO_WM_UNIT_INDEX" val="2"/>
  <p:tag name="KSO_WM_UNIT_LAYERLEVEL" val="1"/>
  <p:tag name="KSO_WM_UNIT_LINE_FILL_TYPE" val="2"/>
  <p:tag name="KSO_WM_UNIT_LINE_FORE_SCHEMECOLOR_INDEX" val="6"/>
  <p:tag name="KSO_WM_UNIT_TYPE" val="i"/>
  <p:tag name="KSO_WM_UNIT_USESOURCEFORMAT_APPLY" val="1"/>
</p:tagLst>
</file>

<file path=ppt/tags/tag799.xml><?xml version="1.0" encoding="utf-8"?>
<p:tagLst xmlns:p="http://schemas.openxmlformats.org/presentationml/2006/main">
  <p:tag name="KSO_WM_BEAUTIFY_FLAG" val="#wm#"/>
  <p:tag name="KSO_WM_COMBINE_RELATE_SLIDE_ID" val="diagram20169557_3"/>
  <p:tag name="KSO_WM_DIAGRAM_GROUP_CODE" val="n1-1"/>
  <p:tag name="KSO_WM_SLIDE_DIAGTYPE" val="n"/>
  <p:tag name="KSO_WM_SLIDE_ID" val="custom20184739_25"/>
  <p:tag name="KSO_WM_SLIDE_INDEX" val="25"/>
  <p:tag name="KSO_WM_SLIDE_ITEM_CNT" val="4"/>
  <p:tag name="KSO_WM_SLIDE_LAYOUT" val="a_b_n"/>
  <p:tag name="KSO_WM_SLIDE_LAYOUT_CNT" val="1_1_1"/>
  <p:tag name="KSO_WM_SLIDE_POSITION" val="133.42*142.515"/>
  <p:tag name="KSO_WM_SLIDE_SIZE" val="699.799*378.742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19*q_h_f*1_1_1"/>
  <p:tag name="KSO_WM_UNIT_INDEX" val="1_1_1"/>
  <p:tag name="KSO_WM_UNIT_LAYERLEVEL" val="1_1_1"/>
  <p:tag name="KSO_WM_UNIT_NOCLEAR" val="0"/>
  <p:tag name="KSO_WM_UNIT_PRESET_TEXT_INDEX" val="4"/>
  <p:tag name="KSO_WM_UNIT_PRESET_TEXT_LEN" val="155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65"/>
</p:tagLst>
</file>

<file path=ppt/tags/tag8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3*f*1"/>
  <p:tag name="KSO_WM_UNIT_INDEX" val="1"/>
  <p:tag name="KSO_WM_UNIT_LAYERLEVEL" val="1"/>
  <p:tag name="KSO_WM_UNIT_NOCLEAR" val="0"/>
  <p:tag name="KSO_WM_UNIT_PRESET_TEXT_INDEX" val="4"/>
  <p:tag name="KSO_WM_UNIT_PRESET_TEXT_LEN" val="228"/>
  <p:tag name="KSO_WM_UNIT_SUBTYPE" val="a"/>
  <p:tag name="KSO_WM_UNIT_TYPE" val="f"/>
  <p:tag name="KSO_WM_UNIT_VALUE" val="209"/>
</p:tagLst>
</file>

<file path=ppt/tags/tag8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68"/>
</p:tagLst>
</file>

<file path=ppt/tags/tag803.xml><?xml version="1.0" encoding="utf-8"?>
<p:tagLst xmlns:p="http://schemas.openxmlformats.org/presentationml/2006/main">
  <p:tag name="KSO_WM_BEAUTIFY_FLAG" val="#wm#"/>
  <p:tag name="KSO_WM_COMBINE_RELATE_SLIDE_ID" val="background20182736_2"/>
  <p:tag name="KSO_WM_SLIDE_ID" val="custom20184739_2"/>
  <p:tag name="KSO_WM_SLIDE_INDEX" val="2"/>
  <p:tag name="KSO_WM_SLIDE_ITEM_CNT" val="0"/>
  <p:tag name="KSO_WM_SLIDE_LAYOUT" val="a_f"/>
  <p:tag name="KSO_WM_SLIDE_LAYOUT_CNT" val="1_1"/>
  <p:tag name="KSO_WM_SLIDE_POSITION" val="66*28"/>
  <p:tag name="KSO_WM_SLIDE_SIZE" val="828*457"/>
  <p:tag name="KSO_WM_SLIDE_SUBTYPE" val="pure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1*q_h_i*1_3_1"/>
  <p:tag name="KSO_WM_UNIT_INDEX" val="1_3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i*1_1"/>
  <p:tag name="KSO_WM_UNIT_INDEX" val="1_1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8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i*1_1"/>
  <p:tag name="KSO_WM_UNIT_INDEX" val="1_1"/>
  <p:tag name="KSO_WM_UNIT_LAYERLEVEL" val="1_1"/>
  <p:tag name="KSO_WM_UNIT_LINE_FILL_TYPE" val="2"/>
  <p:tag name="KSO_WM_UNIT_LINE_FORE_SCHEMECOLOR_INDEX" val="7"/>
  <p:tag name="KSO_WM_UNIT_TEXT_FILL_FORE_SCHEMECOLOR_INDEX" val="14"/>
  <p:tag name="KSO_WM_UNIT_TEXT_FILL_TYPE" val="1"/>
  <p:tag name="KSO_WM_UNIT_TYPE" val="q_i"/>
  <p:tag name="KSO_WM_UNIT_USESOURCEFORMAT_APPLY" val="1"/>
</p:tagLst>
</file>

<file path=ppt/tags/tag8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1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1*q_h_g*1_3_1"/>
  <p:tag name="KSO_WM_UNIT_INDEX" val="1_3_1"/>
  <p:tag name="KSO_WM_UNIT_LAYERLEVEL" val="1_1_1"/>
  <p:tag name="KSO_WM_UNIT_NOCLEAR" val="0"/>
  <p:tag name="KSO_WM_UNIT_PRESET_TEXT" val="30%&#13;Option 3"/>
  <p:tag name="KSO_WM_UNIT_RELATE_UNITID" val="custom20184739_21*q_h_f*1_3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1*q_h_g*1_1_1"/>
  <p:tag name="KSO_WM_UNIT_INDEX" val="1_1_1"/>
  <p:tag name="KSO_WM_UNIT_LAYERLEVEL" val="1_1_1"/>
  <p:tag name="KSO_WM_UNIT_NOCLEAR" val="0"/>
  <p:tag name="KSO_WM_UNIT_PRESET_TEXT" val="23%&#13;Option 1"/>
  <p:tag name="KSO_WM_UNIT_RELATE_UNITID" val="custom20184739_21*q_h_f*1_1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1*q_h_f*1_1_1"/>
  <p:tag name="KSO_WM_UNIT_INDEX" val="1_1_1"/>
  <p:tag name="KSO_WM_UNIT_LAYERLEVEL" val="1_1_1"/>
  <p:tag name="KSO_WM_UNIT_NOCLEAR" val="0"/>
  <p:tag name="KSO_WM_UNIT_PRESET_TEXT_INDEX" val="4"/>
  <p:tag name="KSO_WM_UNIT_PRESET_TEXT_LEN" val="66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39"/>
</p:tagLst>
</file>

<file path=ppt/tags/tag81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12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1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81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8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17.xml><?xml version="1.0" encoding="utf-8"?>
<p:tagLst xmlns:p="http://schemas.openxmlformats.org/presentationml/2006/main">
  <p:tag name="KSO_WM_BEAUTIFY_FLAG" val="#wm#"/>
  <p:tag name="KSO_WM_COMBINE_RELATE_SLIDE_ID" val="diagram20168683_3"/>
  <p:tag name="KSO_WM_DIAGRAM_GROUP_CODE" val="q1-1"/>
  <p:tag name="KSO_WM_SLIDE_DIAGTYPE" val="q"/>
  <p:tag name="KSO_WM_SLIDE_ID" val="custom20184739_21"/>
  <p:tag name="KSO_WM_SLIDE_INDEX" val="21"/>
  <p:tag name="KSO_WM_SLIDE_ITEM_CNT" val="3"/>
  <p:tag name="KSO_WM_SLIDE_LAYOUT" val="a_q"/>
  <p:tag name="KSO_WM_SLIDE_LAYOUT_CNT" val="1_1"/>
  <p:tag name="KSO_WM_SLIDE_POSITION" val="49.625*116.375"/>
  <p:tag name="KSO_WM_SLIDE_SIZE" val="885.047*349.091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18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1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20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8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3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832.xml><?xml version="1.0" encoding="utf-8"?>
<p:tagLst xmlns:p="http://schemas.openxmlformats.org/presentationml/2006/main">
  <p:tag name="KSO_WM_BEAUTIFY_FLAG" val="#wm#"/>
  <p:tag name="KSO_WM_COMBINE_RELATE_SLIDE_ID" val="background20182736_3"/>
  <p:tag name="KSO_WM_SLIDE_ID" val="custom20184739_3"/>
  <p:tag name="KSO_WM_SLIDE_INDEX" val="3"/>
  <p:tag name="KSO_WM_SLIDE_ITEM_CNT" val="0"/>
  <p:tag name="KSO_WM_SLIDE_LAYOUT" val="a_f"/>
  <p:tag name="KSO_WM_SLIDE_LAYOUT_CNT" val="1_2"/>
  <p:tag name="KSO_WM_SLIDE_POSITION" val="66*28"/>
  <p:tag name="KSO_WM_SLIDE_SIZE" val="828*457"/>
  <p:tag name="KSO_WM_SLIDE_SUBTYPE" val="pure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33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5*n_h_i*1_1_1"/>
  <p:tag name="KSO_WM_UNIT_INDEX" val="1_1_1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34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35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Lorem ipsum"/>
  <p:tag name="KSO_WM_UNIT_TEXT_FILL_FORE_SCHEMECOLOR_INDEX" val="14"/>
  <p:tag name="KSO_WM_UNIT_TEXT_FILL_TYPE" val="1"/>
  <p:tag name="KSO_WM_UNIT_TYPE" val="n_h_a"/>
  <p:tag name="KSO_WM_UNIT_USESOURCEFORMAT_APPLY" val="1"/>
  <p:tag name="KSO_WM_UNIT_VALUE" val="7"/>
</p:tagLst>
</file>

<file path=ppt/tags/tag8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39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21"/>
</p:tagLst>
</file>

<file path=ppt/tags/tag840.xml><?xml version="1.0" encoding="utf-8"?>
<p:tagLst xmlns:p="http://schemas.openxmlformats.org/presentationml/2006/main">
  <p:tag name="KSO_WM_BEAUTIFY_FLAG" val="#wm#"/>
  <p:tag name="KSO_WM_COMBINE_RELATE_SLIDE_ID" val="background20182736_3"/>
  <p:tag name="KSO_WM_SLIDE_ID" val="custom20184739_3"/>
  <p:tag name="KSO_WM_SLIDE_INDEX" val="3"/>
  <p:tag name="KSO_WM_SLIDE_ITEM_CNT" val="0"/>
  <p:tag name="KSO_WM_SLIDE_LAYOUT" val="a_f"/>
  <p:tag name="KSO_WM_SLIDE_LAYOUT_CNT" val="1_2"/>
  <p:tag name="KSO_WM_SLIDE_POSITION" val="66*28"/>
  <p:tag name="KSO_WM_SLIDE_SIZE" val="828*457"/>
  <p:tag name="KSO_WM_SLIDE_SUBTYPE" val="pure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41.xml><?xml version="1.0" encoding="utf-8"?>
<p:tagLst xmlns:p="http://schemas.openxmlformats.org/presentationml/2006/main">
  <p:tag name="KSO_WM_BEAUTIFY_FLAG" val="#wm#"/>
  <p:tag name="KSO_WM_DIAGRAM_GROUP_CODE" val="n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5*n_h_i*1_1_2"/>
  <p:tag name="KSO_WM_UNIT_INDEX" val="1_1_2"/>
  <p:tag name="KSO_WM_UNIT_LAYERLEVEL" val="1_1_1"/>
  <p:tag name="KSO_WM_UNIT_TEXT_FILL_FORE_SCHEMECOLOR_INDEX" val="14"/>
  <p:tag name="KSO_WM_UNIT_TEXT_FILL_TYPE" val="1"/>
  <p:tag name="KSO_WM_UNIT_TYPE" val="n_h_i"/>
  <p:tag name="KSO_WM_UNIT_USESOURCEFORMAT_APPLY" val="1"/>
</p:tagLst>
</file>

<file path=ppt/tags/tag8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TOPIC HEADER TWO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0*q_h_f*1_2_1"/>
  <p:tag name="KSO_WM_UNIT_INDEX" val="1_2_1"/>
  <p:tag name="KSO_WM_UNIT_LAYERLEVEL" val="1_1_1"/>
  <p:tag name="KSO_WM_UNIT_NOCLEAR" val="0"/>
  <p:tag name="KSO_WM_UNIT_PRESET_TEXT_INDEX" val="4"/>
  <p:tag name="KSO_WM_UNIT_PRESET_TEXT_LEN" val="88"/>
  <p:tag name="KSO_WM_UNIT_SUBTYPE" val="a"/>
  <p:tag name="KSO_WM_UNIT_TEXT_FILL_FORE_SCHEMECOLOR_INDEX" val="14"/>
  <p:tag name="KSO_WM_UNIT_TEXT_FILL_TYPE" val="1"/>
  <p:tag name="KSO_WM_UNIT_TYPE" val="q_h_f"/>
  <p:tag name="KSO_WM_UNIT_USESOURCEFORMAT_APPLY" val="1"/>
  <p:tag name="KSO_WM_UNIT_VALUE" val="52"/>
</p:tagLst>
</file>

<file path=ppt/tags/tag84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184739"/>
</p:tagLst>
</file>

<file path=ppt/tags/tag848.xml><?xml version="1.0" encoding="utf-8"?>
<p:tagLst xmlns:p="http://schemas.openxmlformats.org/presentationml/2006/main">
  <p:tag name="KSO_WM_UNIT_TABLE_BEAUTIFY" val="smartTable{bf77c94c-1251-4fc1-b61f-b808a1bd9ab7}"/>
  <p:tag name="TABLE_ENDDRAG_ORIGIN_RECT" val="862*268"/>
  <p:tag name="TABLE_ENDDRAG_RECT" val="47*215*862*268"/>
</p:tagLst>
</file>

<file path=ppt/tags/tag84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184739"/>
</p:tagLst>
</file>

<file path=ppt/tags/tag8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8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57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8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5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8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0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8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79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8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883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84.xml><?xml version="1.0" encoding="utf-8"?>
<p:tagLst xmlns:p="http://schemas.openxmlformats.org/presentationml/2006/main">
  <p:tag name="KSO_WM_DECORATE_SHAPE_ID" val="234"/>
</p:tagLst>
</file>

<file path=ppt/tags/tag885.xml><?xml version="1.0" encoding="utf-8"?>
<p:tagLst xmlns:p="http://schemas.openxmlformats.org/presentationml/2006/main">
  <p:tag name="ANIMSTRING" val="06845e1e48f104eaaa8e41c400262d67"/>
  <p:tag name="KSO_WM_BEAUTIFY_FLAG" val="#wm#"/>
  <p:tag name="KSO_WM_DECORATE_TAGETSHAPES_IDS" val="4"/>
  <p:tag name="KSO_WM_TAG_VERSION" val="1.0"/>
  <p:tag name="KSO_WM_TEMPLATE_CATEGORY" val="mixed"/>
  <p:tag name="KSO_WM_TEMPLATE_INDEX" val="20200373"/>
  <p:tag name="KSO_WM_UNIT_COMPATIBLE" val="0"/>
  <p:tag name="KSO_WM_UNIT_DIAGRAM_ISNUMVISUAL" val="0"/>
  <p:tag name="KSO_WM_UNIT_DIAGRAM_ISREFERUNIT" val="0"/>
  <p:tag name="KSO_WM_UNIT_HIGHLIGHT" val="0"/>
  <p:tag name="KSO_WM_UNIT_ID" val="mixed20200373_1*i*2"/>
  <p:tag name="KSO_WM_UNIT_INDEX" val="2"/>
  <p:tag name="KSO_WM_UNIT_LAYERLEVEL" val="1"/>
  <p:tag name="KSO_WM_UNIT_SUBTYPE" val="f"/>
  <p:tag name="KSO_WM_UNIT_TYPE" val="i"/>
  <p:tag name="PA" val="v5.2.3"/>
  <p:tag name="RESOURCEID" val="636440342935487115"/>
  <p:tag name="SCENECOLOR-TEXT" val="Color_Theme"/>
  <p:tag name="SCENECOLOR-TEXT-VALUE" val="2"/>
  <p:tag name="SCENEID" val="Unkown"/>
  <p:tag name="SCENELINKIDS" val="2|3"/>
  <p:tag name="SCENESHAPESUBTYPE" val="SceneSimpleShape"/>
  <p:tag name="SCENESHAPETYPE" val="SceneShape"/>
</p:tagLst>
</file>

<file path=ppt/tags/tag886.xml><?xml version="1.0" encoding="utf-8"?>
<p:tagLst xmlns:p="http://schemas.openxmlformats.org/presentationml/2006/main">
  <p:tag name="KSO_WM_BEAUTIFY_FLAG" val="#wm#"/>
  <p:tag name="KSO_WM_COMBINE_RELATE_SLIDE_ID" val="background20182736_4"/>
  <p:tag name="KSO_WM_SLIDE_ID" val="custom20184739_4"/>
  <p:tag name="KSO_WM_SLIDE_INDEX" val="4"/>
  <p:tag name="KSO_WM_SLIDE_ITEM_CNT" val="0"/>
  <p:tag name="KSO_WM_SLIDE_LAYOUT" val="a_d_f"/>
  <p:tag name="KSO_WM_SLIDE_LAYOUT_CNT" val="1_1_1"/>
  <p:tag name="KSO_WM_SLIDE_POSITION" val="66*36"/>
  <p:tag name="KSO_WM_SLIDE_SIZE" val="827*426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8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68"/>
</p:tagLst>
</file>

<file path=ppt/tags/tag8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2*q_h_i*1_4_1"/>
  <p:tag name="KSO_WM_UNIT_INDEX" val="1_4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q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TOPIC HEADER FOUR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2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2*q_h_i*1_3_1"/>
  <p:tag name="KSO_WM_UNIT_INDEX" val="1_3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2*q_h_i*1_2_1"/>
  <p:tag name="KSO_WM_UNIT_INDEX" val="1_2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8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8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q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TOPIC HEADER FOUR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q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TOPIC HEADER FOUR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8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q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TOPIC HEADER FOUR"/>
  <p:tag name="KSO_WM_UNIT_TEXT_FILL_FORE_SCHEMECOLOR_INDEX" val="14"/>
  <p:tag name="KSO_WM_UNIT_TEXT_FILL_TYPE" val="1"/>
  <p:tag name="KSO_WM_UNIT_TYPE" val="q_h_a"/>
  <p:tag name="KSO_WM_UNIT_USESOURCEFORMAT_APPLY" val="1"/>
  <p:tag name="KSO_WM_UNIT_VALUE" val="13"/>
</p:tagLst>
</file>

<file path=ppt/tags/tag900.xml><?xml version="1.0" encoding="utf-8"?>
<p:tagLst xmlns:p="http://schemas.openxmlformats.org/presentationml/2006/main">
  <p:tag name="KSO_WM_BEAUTIFY_FLAG" val="#wm#"/>
  <p:tag name="KSO_WM_COMBINE_RELATE_SLIDE_ID" val="diagram20168683_4"/>
  <p:tag name="KSO_WM_DIAGRAM_GROUP_CODE" val="q1-1"/>
  <p:tag name="KSO_WM_SLIDE_DIAGTYPE" val="q"/>
  <p:tag name="KSO_WM_SLIDE_ID" val="custom20184739_22"/>
  <p:tag name="KSO_WM_SLIDE_INDEX" val="22"/>
  <p:tag name="KSO_WM_SLIDE_ITEM_CNT" val="4"/>
  <p:tag name="KSO_WM_SLIDE_LAYOUT" val="a_q"/>
  <p:tag name="KSO_WM_SLIDE_LAYOUT_CNT" val="1_1"/>
  <p:tag name="KSO_WM_SLIDE_POSITION" val="49.625*116.375"/>
  <p:tag name="KSO_WM_SLIDE_SIZE" val="885.047*349.091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2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EXT_FILL_FORE_SCHEMECOLOR_INDEX" val="14"/>
  <p:tag name="KSO_WM_UNIT_TEXT_FILL_TYPE" val="1"/>
  <p:tag name="KSO_WM_UNIT_TYPE" val="a"/>
  <p:tag name="KSO_WM_UNIT_USESOURCEFORMAT_APPLY" val="1"/>
  <p:tag name="KSO_WM_UNIT_VALUE" val="68"/>
</p:tagLst>
</file>

<file path=ppt/tags/tag9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2*q_h_i*1_4_1"/>
  <p:tag name="KSO_WM_UNIT_INDEX" val="1_4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9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9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2*q_h_i*1_1_1"/>
  <p:tag name="KSO_WM_UNIT_INDEX" val="1_1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9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9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4739_22*q_h_i*1_3_1"/>
  <p:tag name="KSO_WM_UNIT_INDEX" val="1_3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9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9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custom20184739_22*q_h_i*1_2_1"/>
  <p:tag name="KSO_WM_UNIT_INDEX" val="1_2_1"/>
  <p:tag name="KSO_WM_UNIT_LAYERLEVEL" val="1_1_1"/>
  <p:tag name="KSO_WM_UNIT_TEXT_FILL_FORE_SCHEMECOLOR_INDEX" val="14"/>
  <p:tag name="KSO_WM_UNIT_TEXT_FILL_TYPE" val="1"/>
  <p:tag name="KSO_WM_UNIT_TYPE" val="q_h_i"/>
  <p:tag name="KSO_WM_UNIT_USESOURCEFORMAT_APPLY" val="1"/>
</p:tagLst>
</file>

<file path=ppt/tags/tag9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custom"/>
  <p:tag name="KSO_WM_TEMPLATE_INDEX" val="20184739"/>
  <p:tag name="KSO_WM_UNIT_COMPATIBLE" val="1"/>
  <p:tag name="KSO_WM_UNIT_DIAGRAM_ISNUMVISUAL" val="0"/>
  <p:tag name="KSO_WM_UNIT_DIAGRAM_ISREFERUNIT" val="0"/>
  <p:tag name="KSO_WM_UNIT_HIGHLIGHT" val="0"/>
  <p:tag name="KSO_WM_UNIT_ID" val="custom20184739_22*q_h_g*1_4_1"/>
  <p:tag name="KSO_WM_UNIT_INDEX" val="1_4_1"/>
  <p:tag name="KSO_WM_UNIT_LAYERLEVEL" val="1_1_1"/>
  <p:tag name="KSO_WM_UNIT_NOCLEAR" val="0"/>
  <p:tag name="KSO_WM_UNIT_PRESET_TEXT" val="47%&#13;Option 4"/>
  <p:tag name="KSO_WM_UNIT_RELATE_UNITID" val="custom20184739_22*q_h_f*1_4_1"/>
  <p:tag name="KSO_WM_UNIT_SHADOW_SCHEMECOLOR_INDEX" val="16"/>
  <p:tag name="KSO_WM_UNIT_TEXT_FILL_FORE_SCHEMECOLOR_INDEX" val="14"/>
  <p:tag name="KSO_WM_UNIT_TEXT_FILL_TYPE" val="1"/>
  <p:tag name="KSO_WM_UNIT_TYPE" val="q_h_g"/>
  <p:tag name="KSO_WM_UNIT_USESOURCEFORMAT_APPLY" val="1"/>
  <p:tag name="KSO_WM_UNIT_VALUE" val="6"/>
</p:tagLst>
</file>

<file path=ppt/tags/tag910.xml><?xml version="1.0" encoding="utf-8"?>
<p:tagLst xmlns:p="http://schemas.openxmlformats.org/presentationml/2006/main">
  <p:tag name="KSO_WM_BEAUTIFY_FLAG" val="#wm#"/>
  <p:tag name="KSO_WM_COMBINE_RELATE_SLIDE_ID" val="diagram20168683_4"/>
  <p:tag name="KSO_WM_DIAGRAM_GROUP_CODE" val="q1-1"/>
  <p:tag name="KSO_WM_SLIDE_DIAGTYPE" val="q"/>
  <p:tag name="KSO_WM_SLIDE_ID" val="custom20184739_22"/>
  <p:tag name="KSO_WM_SLIDE_INDEX" val="22"/>
  <p:tag name="KSO_WM_SLIDE_ITEM_CNT" val="4"/>
  <p:tag name="KSO_WM_SLIDE_LAYOUT" val="a_q"/>
  <p:tag name="KSO_WM_SLIDE_LAYOUT_CNT" val="1_1"/>
  <p:tag name="KSO_WM_SLIDE_POSITION" val="49.625*116.375"/>
  <p:tag name="KSO_WM_SLIDE_SIZE" val="885.047*349.091"/>
  <p:tag name="KSO_WM_SLIDE_SUBTYPE" val="diag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9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14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9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18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9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22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24.xml><?xml version="1.0" encoding="utf-8"?>
<p:tagLst xmlns:p="http://schemas.openxmlformats.org/presentationml/2006/main">
  <p:tag name="KSO_WM_BEAUTIFY_FLAG" val="#wm#"/>
  <p:tag name="KSO_WM_COMBINE_RELATE_SLIDE_ID" val="background20182736_4"/>
  <p:tag name="KSO_WM_SLIDE_ID" val="custom20184739_4"/>
  <p:tag name="KSO_WM_SLIDE_INDEX" val="4"/>
  <p:tag name="KSO_WM_SLIDE_ITEM_CNT" val="0"/>
  <p:tag name="KSO_WM_SLIDE_LAYOUT" val="a_d_f"/>
  <p:tag name="KSO_WM_SLIDE_LAYOUT_CNT" val="1_1_1"/>
  <p:tag name="KSO_WM_SLIDE_POSITION" val="66*36"/>
  <p:tag name="KSO_WM_SLIDE_SIZE" val="827*426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17"/>
  <p:tag name="KSO_WM_UNIT_TYPE" val="a"/>
  <p:tag name="KSO_WM_UNIT_VALUE" val="21"/>
</p:tagLst>
</file>

<file path=ppt/tags/tag9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5*f*1"/>
  <p:tag name="KSO_WM_UNIT_INDEX" val="1"/>
  <p:tag name="KSO_WM_UNIT_LAYERLEVEL" val="1"/>
  <p:tag name="KSO_WM_UNIT_NOCLEAR" val="0"/>
  <p:tag name="KSO_WM_UNIT_PRESET_TEXT_INDEX" val="4"/>
  <p:tag name="KSO_WM_UNIT_PRESET_TEXT_LEN" val="57"/>
  <p:tag name="KSO_WM_UNIT_SUBTYPE" val="a"/>
  <p:tag name="KSO_WM_UNIT_TYPE" val="f"/>
  <p:tag name="KSO_WM_UNIT_VALUE" val="86"/>
</p:tagLst>
</file>

<file path=ppt/tags/tag928.xml><?xml version="1.0" encoding="utf-8"?>
<p:tagLst xmlns:p="http://schemas.openxmlformats.org/presentationml/2006/main">
  <p:tag name="KSO_WM_BEAUTIFY_FLAG" val="#wm#"/>
  <p:tag name="KSO_WM_COMBINE_RELATE_SLIDE_ID" val="background20182736_5"/>
  <p:tag name="KSO_WM_SLIDE_ID" val="custom20184739_5"/>
  <p:tag name="KSO_WM_SLIDE_INDEX" val="5"/>
  <p:tag name="KSO_WM_SLIDE_ITEM_CNT" val="0"/>
  <p:tag name="KSO_WM_SLIDE_LAYOUT" val="a_d_f"/>
  <p:tag name="KSO_WM_SLIDE_LAYOUT_CNT" val="1_1_1"/>
  <p:tag name="KSO_WM_SLIDE_POSITION" val="75*23"/>
  <p:tag name="KSO_WM_SLIDE_SIZE" val="790*484"/>
  <p:tag name="KSO_WM_SLIDE_SUBTYPE" val="picTxt"/>
  <p:tag name="KSO_WM_SLIDE_TYPE" val="text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739"/>
  <p:tag name="KSO_WM_UNIT_COMPATIBLE" val="0"/>
  <p:tag name="KSO_WM_UNIT_DIAGRAM_ISNUMVISUAL" val="0"/>
  <p:tag name="KSO_WM_UNIT_DIAGRAM_ISREFERUNIT" val="0"/>
  <p:tag name="KSO_WM_UNIT_HIGHLIGHT" val="0"/>
  <p:tag name="KSO_WM_UNIT_ID" val="custom20184739_3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在场各位的倾听"/>
  <p:tag name="KSO_WM_UNIT_TYPE" val="a"/>
  <p:tag name="KSO_WM_UNIT_VALUE" val="13"/>
</p:tagLst>
</file>

<file path=ppt/tags/tag930.xml><?xml version="1.0" encoding="utf-8"?>
<p:tagLst xmlns:p="http://schemas.openxmlformats.org/presentationml/2006/main">
  <p:tag name="KSO_WM_BEAUTIFY_FLAG" val="#wm#"/>
  <p:tag name="KSO_WM_COMBINE_RELATE_SLIDE_ID" val="background20182736_11"/>
  <p:tag name="KSO_WM_SLIDE_ID" val="custom20184739_32"/>
  <p:tag name="KSO_WM_SLIDE_INDEX" val="32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184739"/>
  <p:tag name="KSO_WM_TEMPLATE_MASTER_TYPE" val="1"/>
  <p:tag name="KSO_WM_TEMPLATE_SUBCATEGORY" val="0"/>
</p:tagLst>
</file>

<file path=ppt/tags/tag93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GQxYTk5MDBmYWE1NjVkYTY5NDA5OTg0NzViYzFhNTUifQ=="/>
  <p:tag name="KSO_WPP_MARK_KEY" val="40912020-3369-4b79-98bf-27bd3a5be4af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20184739">
      <a:dk1>
        <a:sysClr val="windowText" lastClr="000000"/>
      </a:dk1>
      <a:lt1>
        <a:sysClr val="window" lastClr="FFFFFF"/>
      </a:lt1>
      <a:dk2>
        <a:srgbClr val="192E2E"/>
      </a:dk2>
      <a:lt2>
        <a:srgbClr val="244242"/>
      </a:lt2>
      <a:accent1>
        <a:srgbClr val="D38411"/>
      </a:accent1>
      <a:accent2>
        <a:srgbClr val="BD760F"/>
      </a:accent2>
      <a:accent3>
        <a:srgbClr val="A7680D"/>
      </a:accent3>
      <a:accent4>
        <a:srgbClr val="905B0C"/>
      </a:accent4>
      <a:accent5>
        <a:srgbClr val="7A4D0A"/>
      </a:accent5>
      <a:accent6>
        <a:srgbClr val="643F0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0184739">
      <a:dk1>
        <a:sysClr val="windowText" lastClr="000000"/>
      </a:dk1>
      <a:lt1>
        <a:sysClr val="window" lastClr="FFFFFF"/>
      </a:lt1>
      <a:dk2>
        <a:srgbClr val="192E2E"/>
      </a:dk2>
      <a:lt2>
        <a:srgbClr val="244242"/>
      </a:lt2>
      <a:accent1>
        <a:srgbClr val="D38411"/>
      </a:accent1>
      <a:accent2>
        <a:srgbClr val="BD760F"/>
      </a:accent2>
      <a:accent3>
        <a:srgbClr val="A7680D"/>
      </a:accent3>
      <a:accent4>
        <a:srgbClr val="905B0C"/>
      </a:accent4>
      <a:accent5>
        <a:srgbClr val="7A4D0A"/>
      </a:accent5>
      <a:accent6>
        <a:srgbClr val="643F0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9541</Words>
  <Application>WPS 演示</Application>
  <PresentationFormat/>
  <Paragraphs>689</Paragraphs>
  <Slides>29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华文彩云</vt:lpstr>
      <vt:lpstr>等线</vt:lpstr>
      <vt:lpstr>华文行楷</vt:lpstr>
      <vt:lpstr>黑体</vt:lpstr>
      <vt:lpstr>Tempus Sans ITC</vt:lpstr>
      <vt:lpstr>幼圆</vt:lpstr>
      <vt:lpstr>Wingdings</vt:lpstr>
      <vt:lpstr>Gabriola</vt:lpstr>
      <vt:lpstr>Arial Unicode MS</vt:lpstr>
      <vt:lpstr>Calibri</vt:lpstr>
      <vt:lpstr>Arial</vt:lpstr>
      <vt:lpstr>Nexa Light</vt:lpstr>
      <vt:lpstr>Segoe Print</vt:lpstr>
      <vt:lpstr>华康少女文字W5(P)</vt:lpstr>
      <vt:lpstr>Calibri</vt:lpstr>
      <vt:lpstr>Office 主题</vt:lpstr>
      <vt:lpstr>1_Office 主题​​</vt:lpstr>
      <vt:lpstr>2_Office 主题​​</vt:lpstr>
      <vt:lpstr>初中英语句子与句子成分详解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	句子成分构成了英语中各种结构的句子，但所有句子中最基本的句型只有5种，其他各种句型都是由这五种基本句型转换来的。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句子类型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for your attention!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WPS_1615251445</cp:lastModifiedBy>
  <cp:revision>2</cp:revision>
  <cp:lastPrinted>2022-09-13T20:04:00Z</cp:lastPrinted>
  <dcterms:created xsi:type="dcterms:W3CDTF">2022-09-13T20:04:00Z</dcterms:created>
  <dcterms:modified xsi:type="dcterms:W3CDTF">2022-10-19T02:14:49Z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3B8CA273D26348E4A0A12FC2358F16B3</vt:lpwstr>
  </property>
  <property fmtid="{D5CDD505-2E9C-101B-9397-08002B2CF9AE}" pid="7" name="KSOProductBuildVer">
    <vt:lpwstr>2052-11.1.0.12598</vt:lpwstr>
  </property>
</Properties>
</file>