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33"/>
  </p:notesMasterIdLst>
  <p:sldIdLst>
    <p:sldId id="284" r:id="rId3"/>
    <p:sldId id="1180" r:id="rId4"/>
    <p:sldId id="428" r:id="rId5"/>
    <p:sldId id="363" r:id="rId6"/>
    <p:sldId id="302" r:id="rId7"/>
    <p:sldId id="463" r:id="rId8"/>
    <p:sldId id="642" r:id="rId9"/>
    <p:sldId id="1150" r:id="rId10"/>
    <p:sldId id="259" r:id="rId11"/>
    <p:sldId id="1151" r:id="rId12"/>
    <p:sldId id="358" r:id="rId13"/>
    <p:sldId id="359" r:id="rId14"/>
    <p:sldId id="1152" r:id="rId15"/>
    <p:sldId id="681" r:id="rId16"/>
    <p:sldId id="1153" r:id="rId17"/>
    <p:sldId id="739" r:id="rId18"/>
    <p:sldId id="740" r:id="rId19"/>
    <p:sldId id="364" r:id="rId20"/>
    <p:sldId id="1092" r:id="rId21"/>
    <p:sldId id="1093" r:id="rId22"/>
    <p:sldId id="1097" r:id="rId23"/>
    <p:sldId id="1098" r:id="rId24"/>
    <p:sldId id="1099" r:id="rId25"/>
    <p:sldId id="822" r:id="rId26"/>
    <p:sldId id="742" r:id="rId27"/>
    <p:sldId id="1131" r:id="rId28"/>
    <p:sldId id="366" r:id="rId29"/>
    <p:sldId id="368" r:id="rId30"/>
    <p:sldId id="586" r:id="rId31"/>
    <p:sldId id="289" r:id="rId32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BFCF"/>
    <a:srgbClr val="D7D8DC"/>
    <a:srgbClr val="D0DCE3"/>
    <a:srgbClr val="ADB98B"/>
    <a:srgbClr val="718AA7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51" d="100"/>
          <a:sy n="51" d="100"/>
        </p:scale>
        <p:origin x="102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E838D-4D65-421F-9727-669FBA5F8E0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BD5EC-0290-418E-8FDE-953001D619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D403F-10AE-40F0-8171-BEEC81311E3E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D5EC-0290-418E-8FDE-953001D619D4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54" y="1122434"/>
            <a:ext cx="9144324" cy="2387751"/>
          </a:xfrm>
        </p:spPr>
        <p:txBody>
          <a:bodyPr anchor="b"/>
          <a:lstStyle>
            <a:lvl1pPr algn="ctr">
              <a:defRPr sz="5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54" y="3602265"/>
            <a:ext cx="9144324" cy="1655867"/>
          </a:xfrm>
        </p:spPr>
        <p:txBody>
          <a:bodyPr/>
          <a:lstStyle>
            <a:lvl1pPr marL="0" indent="0" algn="ctr">
              <a:buNone/>
              <a:defRPr sz="2390"/>
            </a:lvl1pPr>
            <a:lvl2pPr marL="455295" indent="0" algn="ctr">
              <a:buNone/>
              <a:defRPr sz="1990"/>
            </a:lvl2pPr>
            <a:lvl3pPr marL="909955" indent="0" algn="ctr">
              <a:buNone/>
              <a:defRPr sz="1795"/>
            </a:lvl3pPr>
            <a:lvl4pPr marL="1365885" indent="0" algn="ctr">
              <a:buNone/>
              <a:defRPr sz="1590"/>
            </a:lvl4pPr>
            <a:lvl5pPr marL="1821180" indent="0" algn="ctr">
              <a:buNone/>
              <a:defRPr sz="1590"/>
            </a:lvl5pPr>
            <a:lvl6pPr marL="2276475" indent="0" algn="ctr">
              <a:buNone/>
              <a:defRPr sz="1590"/>
            </a:lvl6pPr>
            <a:lvl7pPr marL="2731135" indent="0" algn="ctr">
              <a:buNone/>
              <a:defRPr sz="1590"/>
            </a:lvl7pPr>
            <a:lvl8pPr marL="3186430" indent="0" algn="ctr">
              <a:buNone/>
              <a:defRPr sz="1590"/>
            </a:lvl8pPr>
            <a:lvl9pPr marL="3642360" indent="0" algn="ctr">
              <a:buNone/>
              <a:defRPr sz="159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79" y="1709847"/>
            <a:ext cx="10515972" cy="2852917"/>
          </a:xfrm>
        </p:spPr>
        <p:txBody>
          <a:bodyPr anchor="b"/>
          <a:lstStyle>
            <a:lvl1pPr>
              <a:defRPr sz="5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79" y="4589754"/>
            <a:ext cx="10515972" cy="1500282"/>
          </a:xfrm>
        </p:spPr>
        <p:txBody>
          <a:bodyPr/>
          <a:lstStyle>
            <a:lvl1pPr marL="0" indent="0">
              <a:buNone/>
              <a:defRPr sz="2390">
                <a:solidFill>
                  <a:schemeClr val="tx1">
                    <a:tint val="75000"/>
                  </a:schemeClr>
                </a:solidFill>
              </a:defRPr>
            </a:lvl1pPr>
            <a:lvl2pPr marL="455295" indent="0">
              <a:buNone/>
              <a:defRPr sz="1990">
                <a:solidFill>
                  <a:schemeClr val="tx1">
                    <a:tint val="75000"/>
                  </a:schemeClr>
                </a:solidFill>
              </a:defRPr>
            </a:lvl2pPr>
            <a:lvl3pPr marL="909955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588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2118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647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3113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643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4236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29" y="1825740"/>
            <a:ext cx="5181784" cy="43516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418" y="1825740"/>
            <a:ext cx="5181784" cy="43516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17" y="365148"/>
            <a:ext cx="10515972" cy="132564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818" y="1681269"/>
            <a:ext cx="5157969" cy="823964"/>
          </a:xfrm>
        </p:spPr>
        <p:txBody>
          <a:bodyPr anchor="b"/>
          <a:lstStyle>
            <a:lvl1pPr marL="0" indent="0">
              <a:buNone/>
              <a:defRPr sz="2390" b="1"/>
            </a:lvl1pPr>
            <a:lvl2pPr marL="455295" indent="0">
              <a:buNone/>
              <a:defRPr sz="1990" b="1"/>
            </a:lvl2pPr>
            <a:lvl3pPr marL="909955" indent="0">
              <a:buNone/>
              <a:defRPr sz="1795" b="1"/>
            </a:lvl3pPr>
            <a:lvl4pPr marL="1365885" indent="0">
              <a:buNone/>
              <a:defRPr sz="1590" b="1"/>
            </a:lvl4pPr>
            <a:lvl5pPr marL="1821180" indent="0">
              <a:buNone/>
              <a:defRPr sz="1590" b="1"/>
            </a:lvl5pPr>
            <a:lvl6pPr marL="2276475" indent="0">
              <a:buNone/>
              <a:defRPr sz="1590" b="1"/>
            </a:lvl6pPr>
            <a:lvl7pPr marL="2731135" indent="0">
              <a:buNone/>
              <a:defRPr sz="1590" b="1"/>
            </a:lvl7pPr>
            <a:lvl8pPr marL="3186430" indent="0">
              <a:buNone/>
              <a:defRPr sz="1590" b="1"/>
            </a:lvl8pPr>
            <a:lvl9pPr marL="3642360" indent="0">
              <a:buNone/>
              <a:defRPr sz="159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818" y="2505233"/>
            <a:ext cx="5157969" cy="368482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418" y="1681269"/>
            <a:ext cx="5183371" cy="823964"/>
          </a:xfrm>
        </p:spPr>
        <p:txBody>
          <a:bodyPr anchor="b"/>
          <a:lstStyle>
            <a:lvl1pPr marL="0" indent="0">
              <a:buNone/>
              <a:defRPr sz="2390" b="1"/>
            </a:lvl1pPr>
            <a:lvl2pPr marL="455295" indent="0">
              <a:buNone/>
              <a:defRPr sz="1990" b="1"/>
            </a:lvl2pPr>
            <a:lvl3pPr marL="909955" indent="0">
              <a:buNone/>
              <a:defRPr sz="1795" b="1"/>
            </a:lvl3pPr>
            <a:lvl4pPr marL="1365885" indent="0">
              <a:buNone/>
              <a:defRPr sz="1590" b="1"/>
            </a:lvl4pPr>
            <a:lvl5pPr marL="1821180" indent="0">
              <a:buNone/>
              <a:defRPr sz="1590" b="1"/>
            </a:lvl5pPr>
            <a:lvl6pPr marL="2276475" indent="0">
              <a:buNone/>
              <a:defRPr sz="1590" b="1"/>
            </a:lvl6pPr>
            <a:lvl7pPr marL="2731135" indent="0">
              <a:buNone/>
              <a:defRPr sz="1590" b="1"/>
            </a:lvl7pPr>
            <a:lvl8pPr marL="3186430" indent="0">
              <a:buNone/>
              <a:defRPr sz="1590" b="1"/>
            </a:lvl8pPr>
            <a:lvl9pPr marL="3642360" indent="0">
              <a:buNone/>
              <a:defRPr sz="159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418" y="2505233"/>
            <a:ext cx="5183371" cy="368482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18" y="457229"/>
            <a:ext cx="3932376" cy="1600301"/>
          </a:xfrm>
        </p:spPr>
        <p:txBody>
          <a:bodyPr anchor="b"/>
          <a:lstStyle>
            <a:lvl1pPr>
              <a:defRPr sz="31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371" y="987488"/>
            <a:ext cx="6172418" cy="4873932"/>
          </a:xfrm>
        </p:spPr>
        <p:txBody>
          <a:bodyPr/>
          <a:lstStyle>
            <a:lvl1pPr>
              <a:defRPr sz="3185"/>
            </a:lvl1pPr>
            <a:lvl2pPr>
              <a:defRPr sz="2790"/>
            </a:lvl2pPr>
            <a:lvl3pPr>
              <a:defRPr sz="2390"/>
            </a:lvl3pPr>
            <a:lvl4pPr>
              <a:defRPr sz="1990"/>
            </a:lvl4pPr>
            <a:lvl5pPr>
              <a:defRPr sz="1990"/>
            </a:lvl5pPr>
            <a:lvl6pPr>
              <a:defRPr sz="1990"/>
            </a:lvl6pPr>
            <a:lvl7pPr>
              <a:defRPr sz="1990"/>
            </a:lvl7pPr>
            <a:lvl8pPr>
              <a:defRPr sz="1990"/>
            </a:lvl8pPr>
            <a:lvl9pPr>
              <a:defRPr sz="199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818" y="2057530"/>
            <a:ext cx="3932376" cy="3811828"/>
          </a:xfrm>
        </p:spPr>
        <p:txBody>
          <a:bodyPr/>
          <a:lstStyle>
            <a:lvl1pPr marL="0" indent="0">
              <a:buNone/>
              <a:defRPr sz="1590"/>
            </a:lvl1pPr>
            <a:lvl2pPr marL="455295" indent="0">
              <a:buNone/>
              <a:defRPr sz="1395"/>
            </a:lvl2pPr>
            <a:lvl3pPr marL="909955" indent="0">
              <a:buNone/>
              <a:defRPr sz="1190"/>
            </a:lvl3pPr>
            <a:lvl4pPr marL="1365885" indent="0">
              <a:buNone/>
              <a:defRPr sz="995"/>
            </a:lvl4pPr>
            <a:lvl5pPr marL="1821180" indent="0">
              <a:buNone/>
              <a:defRPr sz="995"/>
            </a:lvl5pPr>
            <a:lvl6pPr marL="2276475" indent="0">
              <a:buNone/>
              <a:defRPr sz="995"/>
            </a:lvl6pPr>
            <a:lvl7pPr marL="2731135" indent="0">
              <a:buNone/>
              <a:defRPr sz="995"/>
            </a:lvl7pPr>
            <a:lvl8pPr marL="3186430" indent="0">
              <a:buNone/>
              <a:defRPr sz="995"/>
            </a:lvl8pPr>
            <a:lvl9pPr marL="3642360" indent="0">
              <a:buNone/>
              <a:defRPr sz="99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18" y="457229"/>
            <a:ext cx="3932376" cy="1600301"/>
          </a:xfrm>
        </p:spPr>
        <p:txBody>
          <a:bodyPr anchor="b"/>
          <a:lstStyle>
            <a:lvl1pPr>
              <a:defRPr sz="31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371" y="987488"/>
            <a:ext cx="6172418" cy="4873932"/>
          </a:xfrm>
        </p:spPr>
        <p:txBody>
          <a:bodyPr anchor="t"/>
          <a:lstStyle>
            <a:lvl1pPr marL="0" indent="0">
              <a:buNone/>
              <a:defRPr sz="3185"/>
            </a:lvl1pPr>
            <a:lvl2pPr marL="455295" indent="0">
              <a:buNone/>
              <a:defRPr sz="2790"/>
            </a:lvl2pPr>
            <a:lvl3pPr marL="909955" indent="0">
              <a:buNone/>
              <a:defRPr sz="2390"/>
            </a:lvl3pPr>
            <a:lvl4pPr marL="1365885" indent="0">
              <a:buNone/>
              <a:defRPr sz="1990"/>
            </a:lvl4pPr>
            <a:lvl5pPr marL="1821180" indent="0">
              <a:buNone/>
              <a:defRPr sz="1990"/>
            </a:lvl5pPr>
            <a:lvl6pPr marL="2276475" indent="0">
              <a:buNone/>
              <a:defRPr sz="1990"/>
            </a:lvl6pPr>
            <a:lvl7pPr marL="2731135" indent="0">
              <a:buNone/>
              <a:defRPr sz="1990"/>
            </a:lvl7pPr>
            <a:lvl8pPr marL="3186430" indent="0">
              <a:buNone/>
              <a:defRPr sz="1990"/>
            </a:lvl8pPr>
            <a:lvl9pPr marL="3642360" indent="0">
              <a:buNone/>
              <a:defRPr sz="19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818" y="2057530"/>
            <a:ext cx="3932376" cy="3811828"/>
          </a:xfrm>
        </p:spPr>
        <p:txBody>
          <a:bodyPr/>
          <a:lstStyle>
            <a:lvl1pPr marL="0" indent="0">
              <a:buNone/>
              <a:defRPr sz="1590"/>
            </a:lvl1pPr>
            <a:lvl2pPr marL="455295" indent="0">
              <a:buNone/>
              <a:defRPr sz="1395"/>
            </a:lvl2pPr>
            <a:lvl3pPr marL="909955" indent="0">
              <a:buNone/>
              <a:defRPr sz="1190"/>
            </a:lvl3pPr>
            <a:lvl4pPr marL="1365885" indent="0">
              <a:buNone/>
              <a:defRPr sz="995"/>
            </a:lvl4pPr>
            <a:lvl5pPr marL="1821180" indent="0">
              <a:buNone/>
              <a:defRPr sz="995"/>
            </a:lvl5pPr>
            <a:lvl6pPr marL="2276475" indent="0">
              <a:buNone/>
              <a:defRPr sz="995"/>
            </a:lvl6pPr>
            <a:lvl7pPr marL="2731135" indent="0">
              <a:buNone/>
              <a:defRPr sz="995"/>
            </a:lvl7pPr>
            <a:lvl8pPr marL="3186430" indent="0">
              <a:buNone/>
              <a:defRPr sz="995"/>
            </a:lvl8pPr>
            <a:lvl9pPr marL="3642360" indent="0">
              <a:buNone/>
              <a:defRPr sz="99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5209" y="365148"/>
            <a:ext cx="2628992" cy="581220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29" y="365148"/>
            <a:ext cx="7734573" cy="581220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29" y="365148"/>
            <a:ext cx="10515972" cy="1325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29" y="1825740"/>
            <a:ext cx="10515972" cy="435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29" y="6356752"/>
            <a:ext cx="2743297" cy="3651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1A254-58E2-4A68-9817-58E3BC8D0705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743" y="6356752"/>
            <a:ext cx="4114945" cy="3651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905" y="6356752"/>
            <a:ext cx="2743297" cy="3651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>
      <p:transition spd="med">
        <p:fade/>
      </p:transition>
    </mc:Fallback>
  </mc:AlternateContent>
  <p:txStyles>
    <p:titleStyle>
      <a:lvl1pPr algn="l" defTabSz="909955" rtl="0" eaLnBrk="1" latinLnBrk="0" hangingPunct="1">
        <a:lnSpc>
          <a:spcPct val="90000"/>
        </a:lnSpc>
        <a:spcBef>
          <a:spcPct val="0"/>
        </a:spcBef>
        <a:buNone/>
        <a:defRPr sz="43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965" indent="-227965" algn="l" defTabSz="909955" rtl="0" eaLnBrk="1" latinLnBrk="0" hangingPunct="1">
        <a:lnSpc>
          <a:spcPct val="90000"/>
        </a:lnSpc>
        <a:spcBef>
          <a:spcPts val="995"/>
        </a:spcBef>
        <a:buFont typeface="Arial" panose="020B0604020202020204" pitchFamily="34" charset="0"/>
        <a:buChar char="•"/>
        <a:defRPr sz="2790" kern="1200">
          <a:solidFill>
            <a:schemeClr val="tx1"/>
          </a:solidFill>
          <a:latin typeface="+mn-lt"/>
          <a:ea typeface="+mn-ea"/>
          <a:cs typeface="+mn-cs"/>
        </a:defRPr>
      </a:lvl1pPr>
      <a:lvl2pPr marL="68326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13792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990" kern="1200">
          <a:solidFill>
            <a:schemeClr val="tx1"/>
          </a:solidFill>
          <a:latin typeface="+mn-lt"/>
          <a:ea typeface="+mn-ea"/>
          <a:cs typeface="+mn-cs"/>
        </a:defRPr>
      </a:lvl3pPr>
      <a:lvl4pPr marL="1593215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4851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444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5910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14395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6969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529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0995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588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118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7647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113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8643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236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9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9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21" Type="http://schemas.openxmlformats.org/officeDocument/2006/relationships/tags" Target="../tags/tag22.xml"/><Relationship Id="rId34" Type="http://schemas.openxmlformats.org/officeDocument/2006/relationships/image" Target="../media/image46.jpe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slideLayout" Target="../slideLayouts/slideLayout1.xml"/><Relationship Id="rId38" Type="http://schemas.openxmlformats.org/officeDocument/2006/relationships/image" Target="../media/image50.jpe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image" Target="../media/image49.jpe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image" Target="../media/image48.jpeg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image" Target="../media/image47.jpeg"/><Relationship Id="rId8" Type="http://schemas.openxmlformats.org/officeDocument/2006/relationships/tags" Target="../tags/tag9.xml"/><Relationship Id="rId3" Type="http://schemas.openxmlformats.org/officeDocument/2006/relationships/tags" Target="../tags/tag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image" Target="../media/image51.jpe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slide" Target="slide1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image" Target="../media/image53.jpeg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slideLayout" Target="../slideLayouts/slideLayout1.xml"/><Relationship Id="rId30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72.xml"/><Relationship Id="rId18" Type="http://schemas.openxmlformats.org/officeDocument/2006/relationships/tags" Target="../tags/tag77.xml"/><Relationship Id="rId26" Type="http://schemas.openxmlformats.org/officeDocument/2006/relationships/tags" Target="../tags/tag85.xml"/><Relationship Id="rId3" Type="http://schemas.openxmlformats.org/officeDocument/2006/relationships/tags" Target="../tags/tag62.xml"/><Relationship Id="rId21" Type="http://schemas.openxmlformats.org/officeDocument/2006/relationships/tags" Target="../tags/tag80.xml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tags" Target="../tags/tag84.xml"/><Relationship Id="rId33" Type="http://schemas.openxmlformats.org/officeDocument/2006/relationships/image" Target="../media/image32.jpe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tags" Target="../tags/tag79.xml"/><Relationship Id="rId29" Type="http://schemas.openxmlformats.org/officeDocument/2006/relationships/tags" Target="../tags/tag88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tags" Target="../tags/tag83.xml"/><Relationship Id="rId32" Type="http://schemas.openxmlformats.org/officeDocument/2006/relationships/image" Target="../media/image54.jpe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tags" Target="../tags/tag82.xml"/><Relationship Id="rId28" Type="http://schemas.openxmlformats.org/officeDocument/2006/relationships/tags" Target="../tags/tag87.xml"/><Relationship Id="rId10" Type="http://schemas.openxmlformats.org/officeDocument/2006/relationships/tags" Target="../tags/tag69.xml"/><Relationship Id="rId19" Type="http://schemas.openxmlformats.org/officeDocument/2006/relationships/tags" Target="../tags/tag78.xml"/><Relationship Id="rId31" Type="http://schemas.openxmlformats.org/officeDocument/2006/relationships/slideLayout" Target="../slideLayouts/slideLayout1.xml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tags" Target="../tags/tag81.xml"/><Relationship Id="rId27" Type="http://schemas.openxmlformats.org/officeDocument/2006/relationships/tags" Target="../tags/tag86.xml"/><Relationship Id="rId30" Type="http://schemas.openxmlformats.org/officeDocument/2006/relationships/tags" Target="../tags/tag89.xml"/><Relationship Id="rId8" Type="http://schemas.openxmlformats.org/officeDocument/2006/relationships/tags" Target="../tags/tag6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tags" Target="../tags/tag102.xml"/><Relationship Id="rId18" Type="http://schemas.openxmlformats.org/officeDocument/2006/relationships/tags" Target="../tags/tag107.xml"/><Relationship Id="rId26" Type="http://schemas.openxmlformats.org/officeDocument/2006/relationships/tags" Target="../tags/tag115.xml"/><Relationship Id="rId3" Type="http://schemas.openxmlformats.org/officeDocument/2006/relationships/tags" Target="../tags/tag92.xml"/><Relationship Id="rId21" Type="http://schemas.openxmlformats.org/officeDocument/2006/relationships/tags" Target="../tags/tag110.xml"/><Relationship Id="rId7" Type="http://schemas.openxmlformats.org/officeDocument/2006/relationships/tags" Target="../tags/tag96.xml"/><Relationship Id="rId12" Type="http://schemas.openxmlformats.org/officeDocument/2006/relationships/tags" Target="../tags/tag101.xml"/><Relationship Id="rId17" Type="http://schemas.openxmlformats.org/officeDocument/2006/relationships/tags" Target="../tags/tag106.xml"/><Relationship Id="rId25" Type="http://schemas.openxmlformats.org/officeDocument/2006/relationships/tags" Target="../tags/tag114.xml"/><Relationship Id="rId2" Type="http://schemas.openxmlformats.org/officeDocument/2006/relationships/tags" Target="../tags/tag91.xml"/><Relationship Id="rId16" Type="http://schemas.openxmlformats.org/officeDocument/2006/relationships/tags" Target="../tags/tag105.xml"/><Relationship Id="rId20" Type="http://schemas.openxmlformats.org/officeDocument/2006/relationships/tags" Target="../tags/tag109.xml"/><Relationship Id="rId29" Type="http://schemas.openxmlformats.org/officeDocument/2006/relationships/image" Target="../media/image56.jpeg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tags" Target="../tags/tag100.xml"/><Relationship Id="rId24" Type="http://schemas.openxmlformats.org/officeDocument/2006/relationships/tags" Target="../tags/tag113.xml"/><Relationship Id="rId5" Type="http://schemas.openxmlformats.org/officeDocument/2006/relationships/tags" Target="../tags/tag94.xml"/><Relationship Id="rId15" Type="http://schemas.openxmlformats.org/officeDocument/2006/relationships/tags" Target="../tags/tag104.xml"/><Relationship Id="rId23" Type="http://schemas.openxmlformats.org/officeDocument/2006/relationships/tags" Target="../tags/tag112.xml"/><Relationship Id="rId28" Type="http://schemas.openxmlformats.org/officeDocument/2006/relationships/image" Target="../media/image55.jpeg"/><Relationship Id="rId10" Type="http://schemas.openxmlformats.org/officeDocument/2006/relationships/tags" Target="../tags/tag99.xml"/><Relationship Id="rId19" Type="http://schemas.openxmlformats.org/officeDocument/2006/relationships/tags" Target="../tags/tag108.xml"/><Relationship Id="rId4" Type="http://schemas.openxmlformats.org/officeDocument/2006/relationships/tags" Target="../tags/tag93.xml"/><Relationship Id="rId9" Type="http://schemas.openxmlformats.org/officeDocument/2006/relationships/tags" Target="../tags/tag98.xml"/><Relationship Id="rId14" Type="http://schemas.openxmlformats.org/officeDocument/2006/relationships/tags" Target="../tags/tag103.xml"/><Relationship Id="rId22" Type="http://schemas.openxmlformats.org/officeDocument/2006/relationships/tags" Target="../tags/tag111.xml"/><Relationship Id="rId27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2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7.jpeg"/><Relationship Id="rId4" Type="http://schemas.openxmlformats.org/officeDocument/2006/relationships/slide" Target="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3"/>
          <p:cNvSpPr>
            <a:spLocks noEditPoints="1"/>
          </p:cNvSpPr>
          <p:nvPr/>
        </p:nvSpPr>
        <p:spPr bwMode="auto">
          <a:xfrm>
            <a:off x="1716260" y="151229"/>
            <a:ext cx="10185009" cy="4448907"/>
          </a:xfrm>
          <a:custGeom>
            <a:avLst/>
            <a:gdLst>
              <a:gd name="T0" fmla="*/ 47 w 3160"/>
              <a:gd name="T1" fmla="*/ 514 h 655"/>
              <a:gd name="T2" fmla="*/ 79 w 3160"/>
              <a:gd name="T3" fmla="*/ 295 h 655"/>
              <a:gd name="T4" fmla="*/ 241 w 3160"/>
              <a:gd name="T5" fmla="*/ 257 h 655"/>
              <a:gd name="T6" fmla="*/ 477 w 3160"/>
              <a:gd name="T7" fmla="*/ 171 h 655"/>
              <a:gd name="T8" fmla="*/ 691 w 3160"/>
              <a:gd name="T9" fmla="*/ 130 h 655"/>
              <a:gd name="T10" fmla="*/ 737 w 3160"/>
              <a:gd name="T11" fmla="*/ 135 h 655"/>
              <a:gd name="T12" fmla="*/ 864 w 3160"/>
              <a:gd name="T13" fmla="*/ 114 h 655"/>
              <a:gd name="T14" fmla="*/ 905 w 3160"/>
              <a:gd name="T15" fmla="*/ 123 h 655"/>
              <a:gd name="T16" fmla="*/ 979 w 3160"/>
              <a:gd name="T17" fmla="*/ 118 h 655"/>
              <a:gd name="T18" fmla="*/ 1225 w 3160"/>
              <a:gd name="T19" fmla="*/ 93 h 655"/>
              <a:gd name="T20" fmla="*/ 1292 w 3160"/>
              <a:gd name="T21" fmla="*/ 71 h 655"/>
              <a:gd name="T22" fmla="*/ 1365 w 3160"/>
              <a:gd name="T23" fmla="*/ 62 h 655"/>
              <a:gd name="T24" fmla="*/ 1377 w 3160"/>
              <a:gd name="T25" fmla="*/ 33 h 655"/>
              <a:gd name="T26" fmla="*/ 1441 w 3160"/>
              <a:gd name="T27" fmla="*/ 35 h 655"/>
              <a:gd name="T28" fmla="*/ 1717 w 3160"/>
              <a:gd name="T29" fmla="*/ 14 h 655"/>
              <a:gd name="T30" fmla="*/ 1765 w 3160"/>
              <a:gd name="T31" fmla="*/ 6 h 655"/>
              <a:gd name="T32" fmla="*/ 1941 w 3160"/>
              <a:gd name="T33" fmla="*/ 34 h 655"/>
              <a:gd name="T34" fmla="*/ 1978 w 3160"/>
              <a:gd name="T35" fmla="*/ 12 h 655"/>
              <a:gd name="T36" fmla="*/ 2077 w 3160"/>
              <a:gd name="T37" fmla="*/ 44 h 655"/>
              <a:gd name="T38" fmla="*/ 2120 w 3160"/>
              <a:gd name="T39" fmla="*/ 44 h 655"/>
              <a:gd name="T40" fmla="*/ 2150 w 3160"/>
              <a:gd name="T41" fmla="*/ 39 h 655"/>
              <a:gd name="T42" fmla="*/ 2311 w 3160"/>
              <a:gd name="T43" fmla="*/ 52 h 655"/>
              <a:gd name="T44" fmla="*/ 2314 w 3160"/>
              <a:gd name="T45" fmla="*/ 104 h 655"/>
              <a:gd name="T46" fmla="*/ 2385 w 3160"/>
              <a:gd name="T47" fmla="*/ 120 h 655"/>
              <a:gd name="T48" fmla="*/ 2609 w 3160"/>
              <a:gd name="T49" fmla="*/ 183 h 655"/>
              <a:gd name="T50" fmla="*/ 2873 w 3160"/>
              <a:gd name="T51" fmla="*/ 241 h 655"/>
              <a:gd name="T52" fmla="*/ 2697 w 3160"/>
              <a:gd name="T53" fmla="*/ 286 h 655"/>
              <a:gd name="T54" fmla="*/ 2931 w 3160"/>
              <a:gd name="T55" fmla="*/ 333 h 655"/>
              <a:gd name="T56" fmla="*/ 2940 w 3160"/>
              <a:gd name="T57" fmla="*/ 411 h 655"/>
              <a:gd name="T58" fmla="*/ 2979 w 3160"/>
              <a:gd name="T59" fmla="*/ 445 h 655"/>
              <a:gd name="T60" fmla="*/ 3156 w 3160"/>
              <a:gd name="T61" fmla="*/ 511 h 655"/>
              <a:gd name="T62" fmla="*/ 3099 w 3160"/>
              <a:gd name="T63" fmla="*/ 561 h 655"/>
              <a:gd name="T64" fmla="*/ 2992 w 3160"/>
              <a:gd name="T65" fmla="*/ 605 h 655"/>
              <a:gd name="T66" fmla="*/ 2911 w 3160"/>
              <a:gd name="T67" fmla="*/ 634 h 655"/>
              <a:gd name="T68" fmla="*/ 2761 w 3160"/>
              <a:gd name="T69" fmla="*/ 640 h 655"/>
              <a:gd name="T70" fmla="*/ 2019 w 3160"/>
              <a:gd name="T71" fmla="*/ 624 h 655"/>
              <a:gd name="T72" fmla="*/ 1897 w 3160"/>
              <a:gd name="T73" fmla="*/ 602 h 655"/>
              <a:gd name="T74" fmla="*/ 1475 w 3160"/>
              <a:gd name="T75" fmla="*/ 552 h 655"/>
              <a:gd name="T76" fmla="*/ 1138 w 3160"/>
              <a:gd name="T77" fmla="*/ 503 h 655"/>
              <a:gd name="T78" fmla="*/ 942 w 3160"/>
              <a:gd name="T79" fmla="*/ 461 h 655"/>
              <a:gd name="T80" fmla="*/ 787 w 3160"/>
              <a:gd name="T81" fmla="*/ 427 h 655"/>
              <a:gd name="T82" fmla="*/ 700 w 3160"/>
              <a:gd name="T83" fmla="*/ 443 h 655"/>
              <a:gd name="T84" fmla="*/ 690 w 3160"/>
              <a:gd name="T85" fmla="*/ 412 h 655"/>
              <a:gd name="T86" fmla="*/ 434 w 3160"/>
              <a:gd name="T87" fmla="*/ 414 h 655"/>
              <a:gd name="T88" fmla="*/ 178 w 3160"/>
              <a:gd name="T89" fmla="*/ 447 h 655"/>
              <a:gd name="T90" fmla="*/ 250 w 3160"/>
              <a:gd name="T91" fmla="*/ 493 h 655"/>
              <a:gd name="T92" fmla="*/ 68 w 3160"/>
              <a:gd name="T93" fmla="*/ 512 h 655"/>
              <a:gd name="T94" fmla="*/ 53 w 3160"/>
              <a:gd name="T95" fmla="*/ 570 h 655"/>
              <a:gd name="T96" fmla="*/ 262 w 3160"/>
              <a:gd name="T97" fmla="*/ 383 h 655"/>
              <a:gd name="T98" fmla="*/ 767 w 3160"/>
              <a:gd name="T99" fmla="*/ 373 h 655"/>
              <a:gd name="T100" fmla="*/ 514 w 3160"/>
              <a:gd name="T101" fmla="*/ 346 h 655"/>
              <a:gd name="T102" fmla="*/ 518 w 3160"/>
              <a:gd name="T103" fmla="*/ 304 h 655"/>
              <a:gd name="T104" fmla="*/ 2778 w 3160"/>
              <a:gd name="T105" fmla="*/ 325 h 655"/>
              <a:gd name="T106" fmla="*/ 1060 w 3160"/>
              <a:gd name="T107" fmla="*/ 114 h 655"/>
              <a:gd name="T108" fmla="*/ 1329 w 3160"/>
              <a:gd name="T109" fmla="*/ 83 h 655"/>
              <a:gd name="T110" fmla="*/ 1401 w 3160"/>
              <a:gd name="T111" fmla="*/ 91 h 655"/>
              <a:gd name="T112" fmla="*/ 1452 w 3160"/>
              <a:gd name="T113" fmla="*/ 50 h 655"/>
              <a:gd name="T114" fmla="*/ 1456 w 3160"/>
              <a:gd name="T115" fmla="*/ 54 h 655"/>
              <a:gd name="T116" fmla="*/ 2049 w 3160"/>
              <a:gd name="T117" fmla="*/ 63 h 655"/>
              <a:gd name="T118" fmla="*/ 2207 w 3160"/>
              <a:gd name="T119" fmla="*/ 67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160" h="655">
                <a:moveTo>
                  <a:pt x="53" y="570"/>
                </a:moveTo>
                <a:cubicBezTo>
                  <a:pt x="43" y="572"/>
                  <a:pt x="1" y="573"/>
                  <a:pt x="0" y="547"/>
                </a:cubicBezTo>
                <a:cubicBezTo>
                  <a:pt x="13" y="550"/>
                  <a:pt x="43" y="538"/>
                  <a:pt x="47" y="514"/>
                </a:cubicBezTo>
                <a:cubicBezTo>
                  <a:pt x="5" y="477"/>
                  <a:pt x="38" y="372"/>
                  <a:pt x="88" y="364"/>
                </a:cubicBezTo>
                <a:cubicBezTo>
                  <a:pt x="94" y="352"/>
                  <a:pt x="95" y="334"/>
                  <a:pt x="105" y="328"/>
                </a:cubicBezTo>
                <a:cubicBezTo>
                  <a:pt x="96" y="317"/>
                  <a:pt x="87" y="306"/>
                  <a:pt x="79" y="295"/>
                </a:cubicBezTo>
                <a:cubicBezTo>
                  <a:pt x="82" y="285"/>
                  <a:pt x="95" y="296"/>
                  <a:pt x="90" y="305"/>
                </a:cubicBezTo>
                <a:cubicBezTo>
                  <a:pt x="138" y="316"/>
                  <a:pt x="177" y="270"/>
                  <a:pt x="207" y="292"/>
                </a:cubicBezTo>
                <a:cubicBezTo>
                  <a:pt x="230" y="288"/>
                  <a:pt x="240" y="277"/>
                  <a:pt x="241" y="257"/>
                </a:cubicBezTo>
                <a:cubicBezTo>
                  <a:pt x="269" y="252"/>
                  <a:pt x="287" y="248"/>
                  <a:pt x="292" y="224"/>
                </a:cubicBezTo>
                <a:cubicBezTo>
                  <a:pt x="324" y="224"/>
                  <a:pt x="353" y="195"/>
                  <a:pt x="383" y="208"/>
                </a:cubicBezTo>
                <a:cubicBezTo>
                  <a:pt x="406" y="179"/>
                  <a:pt x="444" y="163"/>
                  <a:pt x="477" y="171"/>
                </a:cubicBezTo>
                <a:cubicBezTo>
                  <a:pt x="465" y="185"/>
                  <a:pt x="439" y="181"/>
                  <a:pt x="427" y="196"/>
                </a:cubicBezTo>
                <a:cubicBezTo>
                  <a:pt x="441" y="214"/>
                  <a:pt x="481" y="191"/>
                  <a:pt x="490" y="172"/>
                </a:cubicBezTo>
                <a:cubicBezTo>
                  <a:pt x="531" y="157"/>
                  <a:pt x="640" y="132"/>
                  <a:pt x="691" y="130"/>
                </a:cubicBezTo>
                <a:cubicBezTo>
                  <a:pt x="704" y="129"/>
                  <a:pt x="780" y="137"/>
                  <a:pt x="743" y="123"/>
                </a:cubicBezTo>
                <a:cubicBezTo>
                  <a:pt x="744" y="113"/>
                  <a:pt x="761" y="123"/>
                  <a:pt x="769" y="121"/>
                </a:cubicBezTo>
                <a:cubicBezTo>
                  <a:pt x="760" y="128"/>
                  <a:pt x="755" y="139"/>
                  <a:pt x="737" y="135"/>
                </a:cubicBezTo>
                <a:cubicBezTo>
                  <a:pt x="763" y="145"/>
                  <a:pt x="814" y="147"/>
                  <a:pt x="824" y="123"/>
                </a:cubicBezTo>
                <a:cubicBezTo>
                  <a:pt x="856" y="130"/>
                  <a:pt x="863" y="123"/>
                  <a:pt x="896" y="131"/>
                </a:cubicBezTo>
                <a:cubicBezTo>
                  <a:pt x="901" y="107"/>
                  <a:pt x="873" y="130"/>
                  <a:pt x="864" y="114"/>
                </a:cubicBezTo>
                <a:cubicBezTo>
                  <a:pt x="878" y="104"/>
                  <a:pt x="898" y="111"/>
                  <a:pt x="915" y="111"/>
                </a:cubicBezTo>
                <a:cubicBezTo>
                  <a:pt x="914" y="116"/>
                  <a:pt x="915" y="119"/>
                  <a:pt x="919" y="120"/>
                </a:cubicBezTo>
                <a:cubicBezTo>
                  <a:pt x="917" y="125"/>
                  <a:pt x="910" y="123"/>
                  <a:pt x="905" y="123"/>
                </a:cubicBezTo>
                <a:cubicBezTo>
                  <a:pt x="925" y="141"/>
                  <a:pt x="946" y="120"/>
                  <a:pt x="965" y="121"/>
                </a:cubicBezTo>
                <a:cubicBezTo>
                  <a:pt x="964" y="126"/>
                  <a:pt x="957" y="123"/>
                  <a:pt x="956" y="129"/>
                </a:cubicBezTo>
                <a:cubicBezTo>
                  <a:pt x="965" y="136"/>
                  <a:pt x="979" y="132"/>
                  <a:pt x="979" y="118"/>
                </a:cubicBezTo>
                <a:cubicBezTo>
                  <a:pt x="1002" y="116"/>
                  <a:pt x="1032" y="121"/>
                  <a:pt x="1048" y="109"/>
                </a:cubicBezTo>
                <a:cubicBezTo>
                  <a:pt x="1041" y="93"/>
                  <a:pt x="1012" y="126"/>
                  <a:pt x="1015" y="97"/>
                </a:cubicBezTo>
                <a:cubicBezTo>
                  <a:pt x="1118" y="109"/>
                  <a:pt x="1166" y="100"/>
                  <a:pt x="1225" y="93"/>
                </a:cubicBezTo>
                <a:cubicBezTo>
                  <a:pt x="1235" y="97"/>
                  <a:pt x="1235" y="109"/>
                  <a:pt x="1244" y="113"/>
                </a:cubicBezTo>
                <a:cubicBezTo>
                  <a:pt x="1250" y="101"/>
                  <a:pt x="1264" y="106"/>
                  <a:pt x="1274" y="112"/>
                </a:cubicBezTo>
                <a:cubicBezTo>
                  <a:pt x="1265" y="140"/>
                  <a:pt x="1323" y="90"/>
                  <a:pt x="1292" y="71"/>
                </a:cubicBezTo>
                <a:cubicBezTo>
                  <a:pt x="1295" y="67"/>
                  <a:pt x="1303" y="69"/>
                  <a:pt x="1305" y="64"/>
                </a:cubicBezTo>
                <a:cubicBezTo>
                  <a:pt x="1319" y="61"/>
                  <a:pt x="1310" y="78"/>
                  <a:pt x="1321" y="78"/>
                </a:cubicBezTo>
                <a:cubicBezTo>
                  <a:pt x="1329" y="60"/>
                  <a:pt x="1350" y="77"/>
                  <a:pt x="1365" y="62"/>
                </a:cubicBezTo>
                <a:cubicBezTo>
                  <a:pt x="1353" y="71"/>
                  <a:pt x="1370" y="71"/>
                  <a:pt x="1381" y="72"/>
                </a:cubicBezTo>
                <a:cubicBezTo>
                  <a:pt x="1361" y="60"/>
                  <a:pt x="1378" y="48"/>
                  <a:pt x="1397" y="48"/>
                </a:cubicBezTo>
                <a:cubicBezTo>
                  <a:pt x="1394" y="38"/>
                  <a:pt x="1375" y="53"/>
                  <a:pt x="1377" y="33"/>
                </a:cubicBezTo>
                <a:cubicBezTo>
                  <a:pt x="1399" y="32"/>
                  <a:pt x="1389" y="23"/>
                  <a:pt x="1420" y="33"/>
                </a:cubicBezTo>
                <a:cubicBezTo>
                  <a:pt x="1424" y="42"/>
                  <a:pt x="1414" y="54"/>
                  <a:pt x="1430" y="60"/>
                </a:cubicBezTo>
                <a:cubicBezTo>
                  <a:pt x="1439" y="59"/>
                  <a:pt x="1432" y="37"/>
                  <a:pt x="1441" y="35"/>
                </a:cubicBezTo>
                <a:cubicBezTo>
                  <a:pt x="1435" y="36"/>
                  <a:pt x="1433" y="35"/>
                  <a:pt x="1416" y="29"/>
                </a:cubicBezTo>
                <a:cubicBezTo>
                  <a:pt x="1485" y="4"/>
                  <a:pt x="1624" y="52"/>
                  <a:pt x="1670" y="13"/>
                </a:cubicBezTo>
                <a:cubicBezTo>
                  <a:pt x="1681" y="9"/>
                  <a:pt x="1711" y="10"/>
                  <a:pt x="1717" y="14"/>
                </a:cubicBezTo>
                <a:cubicBezTo>
                  <a:pt x="1723" y="13"/>
                  <a:pt x="1716" y="8"/>
                  <a:pt x="1718" y="1"/>
                </a:cubicBezTo>
                <a:cubicBezTo>
                  <a:pt x="1729" y="3"/>
                  <a:pt x="1745" y="0"/>
                  <a:pt x="1738" y="16"/>
                </a:cubicBezTo>
                <a:cubicBezTo>
                  <a:pt x="1759" y="23"/>
                  <a:pt x="1763" y="12"/>
                  <a:pt x="1765" y="6"/>
                </a:cubicBezTo>
                <a:cubicBezTo>
                  <a:pt x="1782" y="11"/>
                  <a:pt x="1790" y="22"/>
                  <a:pt x="1815" y="20"/>
                </a:cubicBezTo>
                <a:cubicBezTo>
                  <a:pt x="1819" y="26"/>
                  <a:pt x="1815" y="27"/>
                  <a:pt x="1813" y="33"/>
                </a:cubicBezTo>
                <a:cubicBezTo>
                  <a:pt x="1868" y="34"/>
                  <a:pt x="1868" y="41"/>
                  <a:pt x="1941" y="34"/>
                </a:cubicBezTo>
                <a:cubicBezTo>
                  <a:pt x="1920" y="17"/>
                  <a:pt x="1876" y="23"/>
                  <a:pt x="1836" y="18"/>
                </a:cubicBezTo>
                <a:cubicBezTo>
                  <a:pt x="1841" y="14"/>
                  <a:pt x="1841" y="10"/>
                  <a:pt x="1833" y="9"/>
                </a:cubicBezTo>
                <a:cubicBezTo>
                  <a:pt x="1902" y="9"/>
                  <a:pt x="1903" y="0"/>
                  <a:pt x="1978" y="12"/>
                </a:cubicBezTo>
                <a:cubicBezTo>
                  <a:pt x="1980" y="45"/>
                  <a:pt x="2023" y="29"/>
                  <a:pt x="2031" y="39"/>
                </a:cubicBezTo>
                <a:cubicBezTo>
                  <a:pt x="2036" y="39"/>
                  <a:pt x="2035" y="32"/>
                  <a:pt x="2036" y="27"/>
                </a:cubicBezTo>
                <a:cubicBezTo>
                  <a:pt x="2042" y="39"/>
                  <a:pt x="2061" y="41"/>
                  <a:pt x="2077" y="44"/>
                </a:cubicBezTo>
                <a:cubicBezTo>
                  <a:pt x="2084" y="31"/>
                  <a:pt x="2064" y="39"/>
                  <a:pt x="2070" y="26"/>
                </a:cubicBezTo>
                <a:cubicBezTo>
                  <a:pt x="2094" y="30"/>
                  <a:pt x="2098" y="27"/>
                  <a:pt x="2103" y="43"/>
                </a:cubicBezTo>
                <a:cubicBezTo>
                  <a:pt x="2106" y="34"/>
                  <a:pt x="2109" y="34"/>
                  <a:pt x="2120" y="44"/>
                </a:cubicBezTo>
                <a:cubicBezTo>
                  <a:pt x="2133" y="42"/>
                  <a:pt x="2111" y="37"/>
                  <a:pt x="2117" y="27"/>
                </a:cubicBezTo>
                <a:cubicBezTo>
                  <a:pt x="2138" y="43"/>
                  <a:pt x="2147" y="30"/>
                  <a:pt x="2168" y="37"/>
                </a:cubicBezTo>
                <a:cubicBezTo>
                  <a:pt x="2166" y="42"/>
                  <a:pt x="2157" y="39"/>
                  <a:pt x="2150" y="39"/>
                </a:cubicBezTo>
                <a:cubicBezTo>
                  <a:pt x="2157" y="55"/>
                  <a:pt x="2171" y="44"/>
                  <a:pt x="2177" y="34"/>
                </a:cubicBezTo>
                <a:cubicBezTo>
                  <a:pt x="2194" y="35"/>
                  <a:pt x="2176" y="40"/>
                  <a:pt x="2175" y="46"/>
                </a:cubicBezTo>
                <a:cubicBezTo>
                  <a:pt x="2227" y="26"/>
                  <a:pt x="2238" y="58"/>
                  <a:pt x="2311" y="52"/>
                </a:cubicBezTo>
                <a:cubicBezTo>
                  <a:pt x="2284" y="72"/>
                  <a:pt x="2245" y="66"/>
                  <a:pt x="2211" y="67"/>
                </a:cubicBezTo>
                <a:cubicBezTo>
                  <a:pt x="2238" y="89"/>
                  <a:pt x="2323" y="94"/>
                  <a:pt x="2341" y="98"/>
                </a:cubicBezTo>
                <a:cubicBezTo>
                  <a:pt x="2352" y="107"/>
                  <a:pt x="2325" y="107"/>
                  <a:pt x="2314" y="104"/>
                </a:cubicBezTo>
                <a:cubicBezTo>
                  <a:pt x="2313" y="117"/>
                  <a:pt x="2352" y="122"/>
                  <a:pt x="2349" y="103"/>
                </a:cubicBezTo>
                <a:cubicBezTo>
                  <a:pt x="2360" y="102"/>
                  <a:pt x="2356" y="113"/>
                  <a:pt x="2360" y="117"/>
                </a:cubicBezTo>
                <a:cubicBezTo>
                  <a:pt x="2377" y="105"/>
                  <a:pt x="2366" y="112"/>
                  <a:pt x="2385" y="120"/>
                </a:cubicBezTo>
                <a:cubicBezTo>
                  <a:pt x="2400" y="126"/>
                  <a:pt x="2441" y="123"/>
                  <a:pt x="2461" y="128"/>
                </a:cubicBezTo>
                <a:cubicBezTo>
                  <a:pt x="2525" y="143"/>
                  <a:pt x="2601" y="171"/>
                  <a:pt x="2666" y="176"/>
                </a:cubicBezTo>
                <a:cubicBezTo>
                  <a:pt x="2660" y="194"/>
                  <a:pt x="2621" y="172"/>
                  <a:pt x="2609" y="183"/>
                </a:cubicBezTo>
                <a:cubicBezTo>
                  <a:pt x="2642" y="210"/>
                  <a:pt x="2717" y="213"/>
                  <a:pt x="2773" y="217"/>
                </a:cubicBezTo>
                <a:cubicBezTo>
                  <a:pt x="2767" y="224"/>
                  <a:pt x="2754" y="220"/>
                  <a:pt x="2746" y="223"/>
                </a:cubicBezTo>
                <a:cubicBezTo>
                  <a:pt x="2785" y="239"/>
                  <a:pt x="2834" y="230"/>
                  <a:pt x="2873" y="241"/>
                </a:cubicBezTo>
                <a:cubicBezTo>
                  <a:pt x="2853" y="251"/>
                  <a:pt x="2824" y="248"/>
                  <a:pt x="2795" y="246"/>
                </a:cubicBezTo>
                <a:cubicBezTo>
                  <a:pt x="2792" y="254"/>
                  <a:pt x="2800" y="254"/>
                  <a:pt x="2807" y="255"/>
                </a:cubicBezTo>
                <a:cubicBezTo>
                  <a:pt x="2770" y="266"/>
                  <a:pt x="2741" y="285"/>
                  <a:pt x="2697" y="286"/>
                </a:cubicBezTo>
                <a:cubicBezTo>
                  <a:pt x="2756" y="302"/>
                  <a:pt x="2828" y="296"/>
                  <a:pt x="2900" y="308"/>
                </a:cubicBezTo>
                <a:cubicBezTo>
                  <a:pt x="2933" y="330"/>
                  <a:pt x="2881" y="301"/>
                  <a:pt x="2878" y="310"/>
                </a:cubicBezTo>
                <a:cubicBezTo>
                  <a:pt x="2874" y="321"/>
                  <a:pt x="2937" y="313"/>
                  <a:pt x="2931" y="333"/>
                </a:cubicBezTo>
                <a:cubicBezTo>
                  <a:pt x="2901" y="334"/>
                  <a:pt x="2862" y="327"/>
                  <a:pt x="2828" y="335"/>
                </a:cubicBezTo>
                <a:cubicBezTo>
                  <a:pt x="2860" y="366"/>
                  <a:pt x="2931" y="369"/>
                  <a:pt x="2982" y="381"/>
                </a:cubicBezTo>
                <a:cubicBezTo>
                  <a:pt x="2970" y="398"/>
                  <a:pt x="2953" y="394"/>
                  <a:pt x="2940" y="411"/>
                </a:cubicBezTo>
                <a:cubicBezTo>
                  <a:pt x="2940" y="422"/>
                  <a:pt x="2961" y="417"/>
                  <a:pt x="2964" y="426"/>
                </a:cubicBezTo>
                <a:cubicBezTo>
                  <a:pt x="2963" y="446"/>
                  <a:pt x="2927" y="423"/>
                  <a:pt x="2920" y="434"/>
                </a:cubicBezTo>
                <a:cubicBezTo>
                  <a:pt x="2937" y="449"/>
                  <a:pt x="2953" y="440"/>
                  <a:pt x="2979" y="445"/>
                </a:cubicBezTo>
                <a:cubicBezTo>
                  <a:pt x="2989" y="454"/>
                  <a:pt x="2981" y="452"/>
                  <a:pt x="2986" y="463"/>
                </a:cubicBezTo>
                <a:cubicBezTo>
                  <a:pt x="3005" y="464"/>
                  <a:pt x="3048" y="467"/>
                  <a:pt x="3066" y="471"/>
                </a:cubicBezTo>
                <a:cubicBezTo>
                  <a:pt x="3049" y="502"/>
                  <a:pt x="3116" y="503"/>
                  <a:pt x="3156" y="511"/>
                </a:cubicBezTo>
                <a:cubicBezTo>
                  <a:pt x="3152" y="524"/>
                  <a:pt x="3131" y="515"/>
                  <a:pt x="3124" y="525"/>
                </a:cubicBezTo>
                <a:cubicBezTo>
                  <a:pt x="3132" y="530"/>
                  <a:pt x="3149" y="534"/>
                  <a:pt x="3160" y="546"/>
                </a:cubicBezTo>
                <a:cubicBezTo>
                  <a:pt x="3147" y="559"/>
                  <a:pt x="3115" y="550"/>
                  <a:pt x="3099" y="561"/>
                </a:cubicBezTo>
                <a:cubicBezTo>
                  <a:pt x="3098" y="568"/>
                  <a:pt x="3098" y="575"/>
                  <a:pt x="3097" y="582"/>
                </a:cubicBezTo>
                <a:cubicBezTo>
                  <a:pt x="3070" y="597"/>
                  <a:pt x="3015" y="583"/>
                  <a:pt x="2976" y="594"/>
                </a:cubicBezTo>
                <a:cubicBezTo>
                  <a:pt x="2970" y="607"/>
                  <a:pt x="2984" y="603"/>
                  <a:pt x="2992" y="605"/>
                </a:cubicBezTo>
                <a:cubicBezTo>
                  <a:pt x="2985" y="613"/>
                  <a:pt x="2968" y="610"/>
                  <a:pt x="2960" y="618"/>
                </a:cubicBezTo>
                <a:cubicBezTo>
                  <a:pt x="2970" y="632"/>
                  <a:pt x="2993" y="636"/>
                  <a:pt x="3018" y="637"/>
                </a:cubicBezTo>
                <a:cubicBezTo>
                  <a:pt x="2984" y="655"/>
                  <a:pt x="2937" y="645"/>
                  <a:pt x="2911" y="634"/>
                </a:cubicBezTo>
                <a:cubicBezTo>
                  <a:pt x="2909" y="616"/>
                  <a:pt x="2929" y="624"/>
                  <a:pt x="2931" y="611"/>
                </a:cubicBezTo>
                <a:cubicBezTo>
                  <a:pt x="2877" y="591"/>
                  <a:pt x="2820" y="618"/>
                  <a:pt x="2767" y="627"/>
                </a:cubicBezTo>
                <a:cubicBezTo>
                  <a:pt x="2762" y="628"/>
                  <a:pt x="2762" y="635"/>
                  <a:pt x="2761" y="640"/>
                </a:cubicBezTo>
                <a:cubicBezTo>
                  <a:pt x="2643" y="650"/>
                  <a:pt x="2497" y="648"/>
                  <a:pt x="2393" y="643"/>
                </a:cubicBezTo>
                <a:cubicBezTo>
                  <a:pt x="2349" y="640"/>
                  <a:pt x="2293" y="644"/>
                  <a:pt x="2235" y="643"/>
                </a:cubicBezTo>
                <a:cubicBezTo>
                  <a:pt x="2159" y="641"/>
                  <a:pt x="2084" y="619"/>
                  <a:pt x="2019" y="624"/>
                </a:cubicBezTo>
                <a:cubicBezTo>
                  <a:pt x="2001" y="625"/>
                  <a:pt x="1984" y="631"/>
                  <a:pt x="1970" y="644"/>
                </a:cubicBezTo>
                <a:cubicBezTo>
                  <a:pt x="1931" y="643"/>
                  <a:pt x="1912" y="623"/>
                  <a:pt x="1886" y="631"/>
                </a:cubicBezTo>
                <a:cubicBezTo>
                  <a:pt x="1870" y="616"/>
                  <a:pt x="1898" y="615"/>
                  <a:pt x="1897" y="602"/>
                </a:cubicBezTo>
                <a:cubicBezTo>
                  <a:pt x="1778" y="580"/>
                  <a:pt x="1683" y="630"/>
                  <a:pt x="1565" y="626"/>
                </a:cubicBezTo>
                <a:cubicBezTo>
                  <a:pt x="1551" y="594"/>
                  <a:pt x="1482" y="606"/>
                  <a:pt x="1454" y="584"/>
                </a:cubicBezTo>
                <a:cubicBezTo>
                  <a:pt x="1467" y="581"/>
                  <a:pt x="1461" y="554"/>
                  <a:pt x="1475" y="552"/>
                </a:cubicBezTo>
                <a:cubicBezTo>
                  <a:pt x="1463" y="532"/>
                  <a:pt x="1412" y="544"/>
                  <a:pt x="1392" y="531"/>
                </a:cubicBezTo>
                <a:cubicBezTo>
                  <a:pt x="1421" y="520"/>
                  <a:pt x="1462" y="525"/>
                  <a:pt x="1503" y="530"/>
                </a:cubicBezTo>
                <a:cubicBezTo>
                  <a:pt x="1387" y="496"/>
                  <a:pt x="1246" y="510"/>
                  <a:pt x="1138" y="503"/>
                </a:cubicBezTo>
                <a:cubicBezTo>
                  <a:pt x="1131" y="503"/>
                  <a:pt x="1101" y="505"/>
                  <a:pt x="1111" y="513"/>
                </a:cubicBezTo>
                <a:cubicBezTo>
                  <a:pt x="1074" y="525"/>
                  <a:pt x="1018" y="499"/>
                  <a:pt x="1010" y="464"/>
                </a:cubicBezTo>
                <a:cubicBezTo>
                  <a:pt x="988" y="464"/>
                  <a:pt x="958" y="468"/>
                  <a:pt x="942" y="461"/>
                </a:cubicBezTo>
                <a:cubicBezTo>
                  <a:pt x="968" y="453"/>
                  <a:pt x="1012" y="468"/>
                  <a:pt x="1032" y="453"/>
                </a:cubicBezTo>
                <a:cubicBezTo>
                  <a:pt x="963" y="427"/>
                  <a:pt x="894" y="454"/>
                  <a:pt x="841" y="445"/>
                </a:cubicBezTo>
                <a:cubicBezTo>
                  <a:pt x="821" y="442"/>
                  <a:pt x="807" y="424"/>
                  <a:pt x="787" y="427"/>
                </a:cubicBezTo>
                <a:cubicBezTo>
                  <a:pt x="776" y="428"/>
                  <a:pt x="767" y="446"/>
                  <a:pt x="756" y="441"/>
                </a:cubicBezTo>
                <a:cubicBezTo>
                  <a:pt x="753" y="425"/>
                  <a:pt x="775" y="439"/>
                  <a:pt x="774" y="425"/>
                </a:cubicBezTo>
                <a:cubicBezTo>
                  <a:pt x="757" y="434"/>
                  <a:pt x="710" y="414"/>
                  <a:pt x="700" y="443"/>
                </a:cubicBezTo>
                <a:cubicBezTo>
                  <a:pt x="691" y="440"/>
                  <a:pt x="687" y="433"/>
                  <a:pt x="680" y="428"/>
                </a:cubicBezTo>
                <a:cubicBezTo>
                  <a:pt x="652" y="439"/>
                  <a:pt x="644" y="444"/>
                  <a:pt x="606" y="442"/>
                </a:cubicBezTo>
                <a:cubicBezTo>
                  <a:pt x="637" y="438"/>
                  <a:pt x="643" y="412"/>
                  <a:pt x="690" y="412"/>
                </a:cubicBezTo>
                <a:cubicBezTo>
                  <a:pt x="624" y="401"/>
                  <a:pt x="566" y="414"/>
                  <a:pt x="494" y="408"/>
                </a:cubicBezTo>
                <a:cubicBezTo>
                  <a:pt x="492" y="420"/>
                  <a:pt x="522" y="406"/>
                  <a:pt x="514" y="423"/>
                </a:cubicBezTo>
                <a:cubicBezTo>
                  <a:pt x="483" y="423"/>
                  <a:pt x="459" y="424"/>
                  <a:pt x="434" y="414"/>
                </a:cubicBezTo>
                <a:cubicBezTo>
                  <a:pt x="438" y="402"/>
                  <a:pt x="452" y="402"/>
                  <a:pt x="469" y="405"/>
                </a:cubicBezTo>
                <a:cubicBezTo>
                  <a:pt x="416" y="397"/>
                  <a:pt x="332" y="391"/>
                  <a:pt x="295" y="429"/>
                </a:cubicBezTo>
                <a:cubicBezTo>
                  <a:pt x="254" y="415"/>
                  <a:pt x="204" y="427"/>
                  <a:pt x="178" y="447"/>
                </a:cubicBezTo>
                <a:cubicBezTo>
                  <a:pt x="197" y="473"/>
                  <a:pt x="221" y="449"/>
                  <a:pt x="258" y="460"/>
                </a:cubicBezTo>
                <a:cubicBezTo>
                  <a:pt x="248" y="462"/>
                  <a:pt x="243" y="470"/>
                  <a:pt x="235" y="474"/>
                </a:cubicBezTo>
                <a:cubicBezTo>
                  <a:pt x="231" y="487"/>
                  <a:pt x="255" y="478"/>
                  <a:pt x="250" y="493"/>
                </a:cubicBezTo>
                <a:cubicBezTo>
                  <a:pt x="186" y="478"/>
                  <a:pt x="171" y="504"/>
                  <a:pt x="109" y="486"/>
                </a:cubicBezTo>
                <a:cubicBezTo>
                  <a:pt x="97" y="489"/>
                  <a:pt x="94" y="502"/>
                  <a:pt x="89" y="514"/>
                </a:cubicBezTo>
                <a:cubicBezTo>
                  <a:pt x="84" y="508"/>
                  <a:pt x="74" y="507"/>
                  <a:pt x="68" y="512"/>
                </a:cubicBezTo>
                <a:cubicBezTo>
                  <a:pt x="64" y="527"/>
                  <a:pt x="69" y="534"/>
                  <a:pt x="78" y="539"/>
                </a:cubicBezTo>
                <a:cubicBezTo>
                  <a:pt x="93" y="535"/>
                  <a:pt x="109" y="529"/>
                  <a:pt x="125" y="539"/>
                </a:cubicBezTo>
                <a:cubicBezTo>
                  <a:pt x="110" y="557"/>
                  <a:pt x="55" y="551"/>
                  <a:pt x="53" y="570"/>
                </a:cubicBezTo>
                <a:close/>
                <a:moveTo>
                  <a:pt x="262" y="383"/>
                </a:moveTo>
                <a:cubicBezTo>
                  <a:pt x="247" y="378"/>
                  <a:pt x="222" y="385"/>
                  <a:pt x="231" y="393"/>
                </a:cubicBezTo>
                <a:cubicBezTo>
                  <a:pt x="241" y="379"/>
                  <a:pt x="257" y="398"/>
                  <a:pt x="262" y="383"/>
                </a:cubicBezTo>
                <a:close/>
                <a:moveTo>
                  <a:pt x="767" y="373"/>
                </a:moveTo>
                <a:cubicBezTo>
                  <a:pt x="727" y="370"/>
                  <a:pt x="707" y="368"/>
                  <a:pt x="685" y="382"/>
                </a:cubicBezTo>
                <a:cubicBezTo>
                  <a:pt x="715" y="383"/>
                  <a:pt x="748" y="387"/>
                  <a:pt x="767" y="373"/>
                </a:cubicBezTo>
                <a:close/>
                <a:moveTo>
                  <a:pt x="514" y="346"/>
                </a:moveTo>
                <a:cubicBezTo>
                  <a:pt x="504" y="335"/>
                  <a:pt x="475" y="334"/>
                  <a:pt x="466" y="350"/>
                </a:cubicBezTo>
                <a:cubicBezTo>
                  <a:pt x="484" y="350"/>
                  <a:pt x="507" y="358"/>
                  <a:pt x="514" y="346"/>
                </a:cubicBezTo>
                <a:close/>
                <a:moveTo>
                  <a:pt x="518" y="304"/>
                </a:moveTo>
                <a:cubicBezTo>
                  <a:pt x="489" y="299"/>
                  <a:pt x="470" y="308"/>
                  <a:pt x="452" y="318"/>
                </a:cubicBezTo>
                <a:cubicBezTo>
                  <a:pt x="477" y="317"/>
                  <a:pt x="508" y="323"/>
                  <a:pt x="518" y="304"/>
                </a:cubicBezTo>
                <a:close/>
                <a:moveTo>
                  <a:pt x="2826" y="317"/>
                </a:moveTo>
                <a:cubicBezTo>
                  <a:pt x="2813" y="302"/>
                  <a:pt x="2798" y="317"/>
                  <a:pt x="2792" y="318"/>
                </a:cubicBezTo>
                <a:cubicBezTo>
                  <a:pt x="2770" y="321"/>
                  <a:pt x="2748" y="311"/>
                  <a:pt x="2778" y="325"/>
                </a:cubicBezTo>
                <a:cubicBezTo>
                  <a:pt x="2788" y="330"/>
                  <a:pt x="2792" y="340"/>
                  <a:pt x="2819" y="338"/>
                </a:cubicBezTo>
                <a:cubicBezTo>
                  <a:pt x="2806" y="317"/>
                  <a:pt x="2814" y="335"/>
                  <a:pt x="2826" y="317"/>
                </a:cubicBezTo>
                <a:close/>
                <a:moveTo>
                  <a:pt x="1060" y="114"/>
                </a:moveTo>
                <a:cubicBezTo>
                  <a:pt x="1107" y="118"/>
                  <a:pt x="1097" y="97"/>
                  <a:pt x="1060" y="114"/>
                </a:cubicBezTo>
                <a:close/>
                <a:moveTo>
                  <a:pt x="1347" y="77"/>
                </a:moveTo>
                <a:cubicBezTo>
                  <a:pt x="1333" y="70"/>
                  <a:pt x="1342" y="90"/>
                  <a:pt x="1329" y="83"/>
                </a:cubicBezTo>
                <a:cubicBezTo>
                  <a:pt x="1327" y="92"/>
                  <a:pt x="1331" y="97"/>
                  <a:pt x="1340" y="97"/>
                </a:cubicBezTo>
                <a:cubicBezTo>
                  <a:pt x="1338" y="85"/>
                  <a:pt x="1347" y="87"/>
                  <a:pt x="1347" y="77"/>
                </a:cubicBezTo>
                <a:close/>
                <a:moveTo>
                  <a:pt x="1401" y="91"/>
                </a:moveTo>
                <a:cubicBezTo>
                  <a:pt x="1384" y="95"/>
                  <a:pt x="1402" y="72"/>
                  <a:pt x="1385" y="77"/>
                </a:cubicBezTo>
                <a:cubicBezTo>
                  <a:pt x="1384" y="89"/>
                  <a:pt x="1392" y="109"/>
                  <a:pt x="1401" y="91"/>
                </a:cubicBezTo>
                <a:close/>
                <a:moveTo>
                  <a:pt x="1452" y="50"/>
                </a:moveTo>
                <a:cubicBezTo>
                  <a:pt x="1459" y="63"/>
                  <a:pt x="1483" y="43"/>
                  <a:pt x="1475" y="39"/>
                </a:cubicBezTo>
                <a:cubicBezTo>
                  <a:pt x="1473" y="48"/>
                  <a:pt x="1457" y="39"/>
                  <a:pt x="1449" y="41"/>
                </a:cubicBezTo>
                <a:cubicBezTo>
                  <a:pt x="1444" y="49"/>
                  <a:pt x="1450" y="67"/>
                  <a:pt x="1456" y="54"/>
                </a:cubicBezTo>
                <a:cubicBezTo>
                  <a:pt x="1453" y="54"/>
                  <a:pt x="1451" y="53"/>
                  <a:pt x="1452" y="50"/>
                </a:cubicBezTo>
                <a:close/>
                <a:moveTo>
                  <a:pt x="2046" y="54"/>
                </a:moveTo>
                <a:cubicBezTo>
                  <a:pt x="2049" y="55"/>
                  <a:pt x="2051" y="58"/>
                  <a:pt x="2049" y="63"/>
                </a:cubicBezTo>
                <a:cubicBezTo>
                  <a:pt x="2069" y="73"/>
                  <a:pt x="2104" y="63"/>
                  <a:pt x="2126" y="71"/>
                </a:cubicBezTo>
                <a:cubicBezTo>
                  <a:pt x="2121" y="48"/>
                  <a:pt x="2055" y="59"/>
                  <a:pt x="2046" y="54"/>
                </a:cubicBezTo>
                <a:close/>
                <a:moveTo>
                  <a:pt x="2207" y="67"/>
                </a:moveTo>
                <a:cubicBezTo>
                  <a:pt x="2173" y="75"/>
                  <a:pt x="2153" y="55"/>
                  <a:pt x="2130" y="67"/>
                </a:cubicBezTo>
                <a:cubicBezTo>
                  <a:pt x="2156" y="78"/>
                  <a:pt x="2191" y="76"/>
                  <a:pt x="2207" y="67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82415" y="1049020"/>
            <a:ext cx="117875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 Let's travel </a:t>
            </a:r>
          </a:p>
          <a:p>
            <a:r>
              <a:rPr lang="en-US" sz="7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around the world!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2250831" y="4318782"/>
            <a:ext cx="576775" cy="562707"/>
          </a:xfrm>
          <a:prstGeom prst="roundRect">
            <a:avLst/>
          </a:prstGeom>
          <a:solidFill>
            <a:srgbClr val="91BFC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46961" y="4357489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98140" y="4304030"/>
            <a:ext cx="34328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Times New Roman" panose="02020603050405020304" charset="0"/>
                <a:ea typeface="思源黑体 Normal" panose="020B0400000000000000" pitchFamily="34" charset="-122"/>
                <a:cs typeface="Times New Roman" panose="02020603050405020304" charset="0"/>
              </a:rPr>
              <a:t>transportation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2250831" y="5526259"/>
            <a:ext cx="576775" cy="562707"/>
          </a:xfrm>
          <a:prstGeom prst="roundRect">
            <a:avLst/>
          </a:prstGeom>
          <a:solidFill>
            <a:srgbClr val="91BFC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346960" y="5565746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97944" y="5320517"/>
            <a:ext cx="232116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Times New Roman" panose="02020603050405020304" charset="0"/>
                <a:ea typeface="思源黑体 Normal" panose="020B0400000000000000" pitchFamily="34" charset="-122"/>
                <a:cs typeface="Times New Roman" panose="02020603050405020304" charset="0"/>
              </a:rPr>
              <a:t>weather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7076050" y="4850394"/>
            <a:ext cx="576775" cy="562707"/>
          </a:xfrm>
          <a:prstGeom prst="roundRect">
            <a:avLst/>
          </a:prstGeom>
          <a:solidFill>
            <a:srgbClr val="91BFC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165438" y="4880709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52678" y="4552577"/>
            <a:ext cx="232116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Times New Roman" panose="02020603050405020304" charset="0"/>
                <a:ea typeface="思源黑体 Normal" panose="020B0400000000000000" pitchFamily="34" charset="-122"/>
                <a:cs typeface="Times New Roman" panose="02020603050405020304" charset="0"/>
              </a:rPr>
              <a:t>customs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7076050" y="5849424"/>
            <a:ext cx="576775" cy="562707"/>
          </a:xfrm>
          <a:prstGeom prst="roundRect">
            <a:avLst/>
          </a:prstGeom>
          <a:solidFill>
            <a:srgbClr val="91BFC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165438" y="5888911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41920" y="5643880"/>
            <a:ext cx="39973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Times New Roman" panose="02020603050405020304" charset="0"/>
                <a:ea typeface="思源黑体 Normal" panose="020B0400000000000000" pitchFamily="34" charset="-122"/>
                <a:cs typeface="Times New Roman" panose="02020603050405020304" charset="0"/>
              </a:rPr>
              <a:t>travelling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县课\县课\aa64034f78f0f7360c9e32fa0355b319eac413ec.jpgaa64034f78f0f7360c9e32fa0355b319eac413ec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2570" y="1228725"/>
            <a:ext cx="5624195" cy="5144770"/>
          </a:xfrm>
          <a:prstGeom prst="rect">
            <a:avLst/>
          </a:prstGeom>
        </p:spPr>
      </p:pic>
      <p:pic>
        <p:nvPicPr>
          <p:cNvPr id="3" name="图片 2" descr="E:\县课\县课\8694a4c27d1ed21b35eb8a4caa6eddc451da3f7c.jpg8694a4c27d1ed21b35eb8a4caa6eddc451da3f7c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60770" y="1228725"/>
            <a:ext cx="5583555" cy="35420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78905" y="5114290"/>
            <a:ext cx="494728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Hometown of Libai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25235" y="5114290"/>
            <a:ext cx="3098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02730" y="5732780"/>
            <a:ext cx="469963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Douchui Mountain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915" y="179070"/>
            <a:ext cx="9099550" cy="70675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Jiangyou---an old city with a long history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40156p77heevhcbb8h7dm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25780" y="21590"/>
            <a:ext cx="7175500" cy="67786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551170" y="2644775"/>
            <a:ext cx="59702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It's reported that Chinese </a:t>
            </a:r>
            <a:r>
              <a:rPr lang="en-US" altLang="zh-CN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spent the most in travelling </a:t>
            </a:r>
            <a:r>
              <a:rPr lang="en-US" altLang="zh-CN" sz="3200" b="1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in 2018 around the world</a:t>
            </a:r>
            <a:r>
              <a:rPr lang="en-US" altLang="zh-CN" sz="3200" b="1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315970" y="673100"/>
            <a:ext cx="69469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2018</a:t>
            </a:r>
          </a:p>
        </p:txBody>
      </p:sp>
      <p:sp>
        <p:nvSpPr>
          <p:cNvPr id="16" name="矩形 15"/>
          <p:cNvSpPr/>
          <p:nvPr/>
        </p:nvSpPr>
        <p:spPr>
          <a:xfrm>
            <a:off x="6241098" y="111125"/>
            <a:ext cx="528002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 News Report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71"/>
          <p:cNvSpPr>
            <a:spLocks noEditPoints="1"/>
          </p:cNvSpPr>
          <p:nvPr/>
        </p:nvSpPr>
        <p:spPr bwMode="auto">
          <a:xfrm>
            <a:off x="5833110" y="1765935"/>
            <a:ext cx="5165725" cy="4298315"/>
          </a:xfrm>
          <a:custGeom>
            <a:avLst/>
            <a:gdLst>
              <a:gd name="T0" fmla="*/ 2037 w 2725"/>
              <a:gd name="T1" fmla="*/ 1938 h 2364"/>
              <a:gd name="T2" fmla="*/ 2256 w 2725"/>
              <a:gd name="T3" fmla="*/ 1692 h 2364"/>
              <a:gd name="T4" fmla="*/ 2192 w 2725"/>
              <a:gd name="T5" fmla="*/ 1863 h 2364"/>
              <a:gd name="T6" fmla="*/ 1896 w 2725"/>
              <a:gd name="T7" fmla="*/ 2173 h 2364"/>
              <a:gd name="T8" fmla="*/ 1253 w 2725"/>
              <a:gd name="T9" fmla="*/ 2245 h 2364"/>
              <a:gd name="T10" fmla="*/ 1361 w 2725"/>
              <a:gd name="T11" fmla="*/ 2173 h 2364"/>
              <a:gd name="T12" fmla="*/ 967 w 2725"/>
              <a:gd name="T13" fmla="*/ 2185 h 2364"/>
              <a:gd name="T14" fmla="*/ 755 w 2725"/>
              <a:gd name="T15" fmla="*/ 2197 h 2364"/>
              <a:gd name="T16" fmla="*/ 560 w 2725"/>
              <a:gd name="T17" fmla="*/ 1835 h 2364"/>
              <a:gd name="T18" fmla="*/ 365 w 2725"/>
              <a:gd name="T19" fmla="*/ 1934 h 2364"/>
              <a:gd name="T20" fmla="*/ 415 w 2725"/>
              <a:gd name="T21" fmla="*/ 1612 h 2364"/>
              <a:gd name="T22" fmla="*/ 445 w 2725"/>
              <a:gd name="T23" fmla="*/ 1226 h 2364"/>
              <a:gd name="T24" fmla="*/ 284 w 2725"/>
              <a:gd name="T25" fmla="*/ 1019 h 2364"/>
              <a:gd name="T26" fmla="*/ 129 w 2725"/>
              <a:gd name="T27" fmla="*/ 979 h 2364"/>
              <a:gd name="T28" fmla="*/ 345 w 2725"/>
              <a:gd name="T29" fmla="*/ 565 h 2364"/>
              <a:gd name="T30" fmla="*/ 419 w 2725"/>
              <a:gd name="T31" fmla="*/ 537 h 2364"/>
              <a:gd name="T32" fmla="*/ 681 w 2725"/>
              <a:gd name="T33" fmla="*/ 410 h 2364"/>
              <a:gd name="T34" fmla="*/ 832 w 2725"/>
              <a:gd name="T35" fmla="*/ 234 h 2364"/>
              <a:gd name="T36" fmla="*/ 1068 w 2725"/>
              <a:gd name="T37" fmla="*/ 71 h 2364"/>
              <a:gd name="T38" fmla="*/ 1256 w 2725"/>
              <a:gd name="T39" fmla="*/ 111 h 2364"/>
              <a:gd name="T40" fmla="*/ 1421 w 2725"/>
              <a:gd name="T41" fmla="*/ 23 h 2364"/>
              <a:gd name="T42" fmla="*/ 1519 w 2725"/>
              <a:gd name="T43" fmla="*/ 107 h 2364"/>
              <a:gd name="T44" fmla="*/ 1896 w 2725"/>
              <a:gd name="T45" fmla="*/ 242 h 2364"/>
              <a:gd name="T46" fmla="*/ 2135 w 2725"/>
              <a:gd name="T47" fmla="*/ 294 h 2364"/>
              <a:gd name="T48" fmla="*/ 2263 w 2725"/>
              <a:gd name="T49" fmla="*/ 382 h 2364"/>
              <a:gd name="T50" fmla="*/ 2451 w 2725"/>
              <a:gd name="T51" fmla="*/ 433 h 2364"/>
              <a:gd name="T52" fmla="*/ 2438 w 2725"/>
              <a:gd name="T53" fmla="*/ 569 h 2364"/>
              <a:gd name="T54" fmla="*/ 2454 w 2725"/>
              <a:gd name="T55" fmla="*/ 915 h 2364"/>
              <a:gd name="T56" fmla="*/ 2411 w 2725"/>
              <a:gd name="T57" fmla="*/ 1345 h 2364"/>
              <a:gd name="T58" fmla="*/ 2353 w 2725"/>
              <a:gd name="T59" fmla="*/ 1222 h 2364"/>
              <a:gd name="T60" fmla="*/ 2296 w 2725"/>
              <a:gd name="T61" fmla="*/ 1508 h 2364"/>
              <a:gd name="T62" fmla="*/ 2475 w 2725"/>
              <a:gd name="T63" fmla="*/ 1421 h 2364"/>
              <a:gd name="T64" fmla="*/ 2478 w 2725"/>
              <a:gd name="T65" fmla="*/ 1321 h 2364"/>
              <a:gd name="T66" fmla="*/ 2572 w 2725"/>
              <a:gd name="T67" fmla="*/ 1142 h 2364"/>
              <a:gd name="T68" fmla="*/ 2713 w 2725"/>
              <a:gd name="T69" fmla="*/ 939 h 2364"/>
              <a:gd name="T70" fmla="*/ 2582 w 2725"/>
              <a:gd name="T71" fmla="*/ 1385 h 2364"/>
              <a:gd name="T72" fmla="*/ 2660 w 2725"/>
              <a:gd name="T73" fmla="*/ 1202 h 2364"/>
              <a:gd name="T74" fmla="*/ 2475 w 2725"/>
              <a:gd name="T75" fmla="*/ 1015 h 2364"/>
              <a:gd name="T76" fmla="*/ 2357 w 2725"/>
              <a:gd name="T77" fmla="*/ 844 h 2364"/>
              <a:gd name="T78" fmla="*/ 2377 w 2725"/>
              <a:gd name="T79" fmla="*/ 493 h 2364"/>
              <a:gd name="T80" fmla="*/ 2357 w 2725"/>
              <a:gd name="T81" fmla="*/ 537 h 2364"/>
              <a:gd name="T82" fmla="*/ 2273 w 2725"/>
              <a:gd name="T83" fmla="*/ 557 h 2364"/>
              <a:gd name="T84" fmla="*/ 2353 w 2725"/>
              <a:gd name="T85" fmla="*/ 1162 h 2364"/>
              <a:gd name="T86" fmla="*/ 2296 w 2725"/>
              <a:gd name="T87" fmla="*/ 732 h 2364"/>
              <a:gd name="T88" fmla="*/ 2249 w 2725"/>
              <a:gd name="T89" fmla="*/ 700 h 2364"/>
              <a:gd name="T90" fmla="*/ 2276 w 2725"/>
              <a:gd name="T91" fmla="*/ 1182 h 2364"/>
              <a:gd name="T92" fmla="*/ 2209 w 2725"/>
              <a:gd name="T93" fmla="*/ 1449 h 2364"/>
              <a:gd name="T94" fmla="*/ 2222 w 2725"/>
              <a:gd name="T95" fmla="*/ 525 h 2364"/>
              <a:gd name="T96" fmla="*/ 2199 w 2725"/>
              <a:gd name="T97" fmla="*/ 1429 h 2364"/>
              <a:gd name="T98" fmla="*/ 2088 w 2725"/>
              <a:gd name="T99" fmla="*/ 406 h 2364"/>
              <a:gd name="T100" fmla="*/ 2067 w 2725"/>
              <a:gd name="T101" fmla="*/ 513 h 2364"/>
              <a:gd name="T102" fmla="*/ 2040 w 2725"/>
              <a:gd name="T103" fmla="*/ 334 h 2364"/>
              <a:gd name="T104" fmla="*/ 1997 w 2725"/>
              <a:gd name="T105" fmla="*/ 1994 h 2364"/>
              <a:gd name="T106" fmla="*/ 1899 w 2725"/>
              <a:gd name="T107" fmla="*/ 2114 h 2364"/>
              <a:gd name="T108" fmla="*/ 1593 w 2725"/>
              <a:gd name="T109" fmla="*/ 2157 h 2364"/>
              <a:gd name="T110" fmla="*/ 1253 w 2725"/>
              <a:gd name="T111" fmla="*/ 2161 h 2364"/>
              <a:gd name="T112" fmla="*/ 1041 w 2725"/>
              <a:gd name="T113" fmla="*/ 159 h 2364"/>
              <a:gd name="T114" fmla="*/ 728 w 2725"/>
              <a:gd name="T115" fmla="*/ 457 h 2364"/>
              <a:gd name="T116" fmla="*/ 624 w 2725"/>
              <a:gd name="T117" fmla="*/ 577 h 2364"/>
              <a:gd name="T118" fmla="*/ 594 w 2725"/>
              <a:gd name="T119" fmla="*/ 541 h 2364"/>
              <a:gd name="T120" fmla="*/ 520 w 2725"/>
              <a:gd name="T121" fmla="*/ 1664 h 2364"/>
              <a:gd name="T122" fmla="*/ 489 w 2725"/>
              <a:gd name="T123" fmla="*/ 1751 h 2364"/>
              <a:gd name="T124" fmla="*/ 136 w 2725"/>
              <a:gd name="T125" fmla="*/ 903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25" h="2364">
                <a:moveTo>
                  <a:pt x="2545" y="1425"/>
                </a:moveTo>
                <a:cubicBezTo>
                  <a:pt x="2545" y="1418"/>
                  <a:pt x="2543" y="1415"/>
                  <a:pt x="2539" y="1413"/>
                </a:cubicBezTo>
                <a:cubicBezTo>
                  <a:pt x="2499" y="1426"/>
                  <a:pt x="2508" y="1451"/>
                  <a:pt x="2491" y="1485"/>
                </a:cubicBezTo>
                <a:cubicBezTo>
                  <a:pt x="2495" y="1494"/>
                  <a:pt x="2508" y="1478"/>
                  <a:pt x="2508" y="1497"/>
                </a:cubicBezTo>
                <a:cubicBezTo>
                  <a:pt x="2496" y="1489"/>
                  <a:pt x="2502" y="1491"/>
                  <a:pt x="2488" y="1497"/>
                </a:cubicBezTo>
                <a:cubicBezTo>
                  <a:pt x="2488" y="1487"/>
                  <a:pt x="2489" y="1477"/>
                  <a:pt x="2485" y="1473"/>
                </a:cubicBezTo>
                <a:cubicBezTo>
                  <a:pt x="2454" y="1496"/>
                  <a:pt x="2417" y="1512"/>
                  <a:pt x="2387" y="1536"/>
                </a:cubicBezTo>
                <a:cubicBezTo>
                  <a:pt x="2389" y="1540"/>
                  <a:pt x="2395" y="1540"/>
                  <a:pt x="2394" y="1548"/>
                </a:cubicBezTo>
                <a:cubicBezTo>
                  <a:pt x="2366" y="1551"/>
                  <a:pt x="2321" y="1554"/>
                  <a:pt x="2310" y="1600"/>
                </a:cubicBezTo>
                <a:cubicBezTo>
                  <a:pt x="2300" y="1580"/>
                  <a:pt x="2284" y="1607"/>
                  <a:pt x="2273" y="1588"/>
                </a:cubicBezTo>
                <a:cubicBezTo>
                  <a:pt x="2238" y="1604"/>
                  <a:pt x="2191" y="1626"/>
                  <a:pt x="2182" y="1668"/>
                </a:cubicBezTo>
                <a:cubicBezTo>
                  <a:pt x="2143" y="1671"/>
                  <a:pt x="2119" y="1679"/>
                  <a:pt x="2118" y="1715"/>
                </a:cubicBezTo>
                <a:cubicBezTo>
                  <a:pt x="2082" y="1721"/>
                  <a:pt x="2062" y="1775"/>
                  <a:pt x="2037" y="1807"/>
                </a:cubicBezTo>
                <a:cubicBezTo>
                  <a:pt x="2056" y="1830"/>
                  <a:pt x="2013" y="1847"/>
                  <a:pt x="2017" y="1867"/>
                </a:cubicBezTo>
                <a:cubicBezTo>
                  <a:pt x="1995" y="1864"/>
                  <a:pt x="2001" y="1879"/>
                  <a:pt x="1997" y="1891"/>
                </a:cubicBezTo>
                <a:cubicBezTo>
                  <a:pt x="2013" y="1899"/>
                  <a:pt x="2024" y="1867"/>
                  <a:pt x="2044" y="1867"/>
                </a:cubicBezTo>
                <a:cubicBezTo>
                  <a:pt x="2035" y="1888"/>
                  <a:pt x="2013" y="1894"/>
                  <a:pt x="2003" y="1915"/>
                </a:cubicBezTo>
                <a:cubicBezTo>
                  <a:pt x="2010" y="1924"/>
                  <a:pt x="2028" y="1915"/>
                  <a:pt x="2034" y="1911"/>
                </a:cubicBezTo>
                <a:cubicBezTo>
                  <a:pt x="2041" y="1919"/>
                  <a:pt x="2019" y="1925"/>
                  <a:pt x="2017" y="1934"/>
                </a:cubicBezTo>
                <a:cubicBezTo>
                  <a:pt x="2020" y="1949"/>
                  <a:pt x="2027" y="1937"/>
                  <a:pt x="2037" y="1938"/>
                </a:cubicBezTo>
                <a:cubicBezTo>
                  <a:pt x="2037" y="1952"/>
                  <a:pt x="2017" y="1941"/>
                  <a:pt x="2017" y="1954"/>
                </a:cubicBezTo>
                <a:cubicBezTo>
                  <a:pt x="2043" y="1958"/>
                  <a:pt x="2064" y="1920"/>
                  <a:pt x="2084" y="1903"/>
                </a:cubicBezTo>
                <a:cubicBezTo>
                  <a:pt x="2084" y="1894"/>
                  <a:pt x="2076" y="1894"/>
                  <a:pt x="2067" y="1895"/>
                </a:cubicBezTo>
                <a:cubicBezTo>
                  <a:pt x="2068" y="1882"/>
                  <a:pt x="2087" y="1892"/>
                  <a:pt x="2084" y="1875"/>
                </a:cubicBezTo>
                <a:cubicBezTo>
                  <a:pt x="2087" y="1882"/>
                  <a:pt x="2098" y="1883"/>
                  <a:pt x="2091" y="1891"/>
                </a:cubicBezTo>
                <a:cubicBezTo>
                  <a:pt x="2107" y="1887"/>
                  <a:pt x="2109" y="1867"/>
                  <a:pt x="2121" y="1859"/>
                </a:cubicBezTo>
                <a:cubicBezTo>
                  <a:pt x="2118" y="1850"/>
                  <a:pt x="2111" y="1870"/>
                  <a:pt x="2101" y="1867"/>
                </a:cubicBezTo>
                <a:cubicBezTo>
                  <a:pt x="2100" y="1860"/>
                  <a:pt x="2104" y="1860"/>
                  <a:pt x="2104" y="1855"/>
                </a:cubicBezTo>
                <a:cubicBezTo>
                  <a:pt x="2085" y="1858"/>
                  <a:pt x="2076" y="1887"/>
                  <a:pt x="2057" y="1879"/>
                </a:cubicBezTo>
                <a:cubicBezTo>
                  <a:pt x="2086" y="1851"/>
                  <a:pt x="2131" y="1841"/>
                  <a:pt x="2145" y="1795"/>
                </a:cubicBezTo>
                <a:cubicBezTo>
                  <a:pt x="2164" y="1790"/>
                  <a:pt x="2177" y="1798"/>
                  <a:pt x="2182" y="1771"/>
                </a:cubicBezTo>
                <a:cubicBezTo>
                  <a:pt x="2176" y="1771"/>
                  <a:pt x="2175" y="1776"/>
                  <a:pt x="2168" y="1775"/>
                </a:cubicBezTo>
                <a:cubicBezTo>
                  <a:pt x="2179" y="1785"/>
                  <a:pt x="2171" y="1779"/>
                  <a:pt x="2165" y="1787"/>
                </a:cubicBezTo>
                <a:cubicBezTo>
                  <a:pt x="2165" y="1770"/>
                  <a:pt x="2169" y="1721"/>
                  <a:pt x="2205" y="1735"/>
                </a:cubicBezTo>
                <a:cubicBezTo>
                  <a:pt x="2210" y="1727"/>
                  <a:pt x="2216" y="1722"/>
                  <a:pt x="2219" y="1712"/>
                </a:cubicBezTo>
                <a:cubicBezTo>
                  <a:pt x="2205" y="1710"/>
                  <a:pt x="2212" y="1707"/>
                  <a:pt x="2219" y="1692"/>
                </a:cubicBezTo>
                <a:cubicBezTo>
                  <a:pt x="2211" y="1668"/>
                  <a:pt x="2197" y="1700"/>
                  <a:pt x="2192" y="1692"/>
                </a:cubicBezTo>
                <a:cubicBezTo>
                  <a:pt x="2201" y="1657"/>
                  <a:pt x="2243" y="1662"/>
                  <a:pt x="2259" y="1636"/>
                </a:cubicBezTo>
                <a:cubicBezTo>
                  <a:pt x="2262" y="1650"/>
                  <a:pt x="2243" y="1673"/>
                  <a:pt x="2229" y="1680"/>
                </a:cubicBezTo>
                <a:cubicBezTo>
                  <a:pt x="2235" y="1676"/>
                  <a:pt x="2247" y="1679"/>
                  <a:pt x="2256" y="1692"/>
                </a:cubicBezTo>
                <a:cubicBezTo>
                  <a:pt x="2276" y="1666"/>
                  <a:pt x="2291" y="1615"/>
                  <a:pt x="2316" y="1608"/>
                </a:cubicBezTo>
                <a:cubicBezTo>
                  <a:pt x="2324" y="1610"/>
                  <a:pt x="2304" y="1633"/>
                  <a:pt x="2313" y="1636"/>
                </a:cubicBezTo>
                <a:cubicBezTo>
                  <a:pt x="2283" y="1644"/>
                  <a:pt x="2275" y="1699"/>
                  <a:pt x="2249" y="1700"/>
                </a:cubicBezTo>
                <a:cubicBezTo>
                  <a:pt x="2251" y="1703"/>
                  <a:pt x="2252" y="1707"/>
                  <a:pt x="2256" y="1708"/>
                </a:cubicBezTo>
                <a:cubicBezTo>
                  <a:pt x="2253" y="1710"/>
                  <a:pt x="2242" y="1708"/>
                  <a:pt x="2246" y="1727"/>
                </a:cubicBezTo>
                <a:cubicBezTo>
                  <a:pt x="2232" y="1739"/>
                  <a:pt x="2226" y="1732"/>
                  <a:pt x="2226" y="1747"/>
                </a:cubicBezTo>
                <a:cubicBezTo>
                  <a:pt x="2202" y="1747"/>
                  <a:pt x="2192" y="1760"/>
                  <a:pt x="2182" y="1775"/>
                </a:cubicBezTo>
                <a:cubicBezTo>
                  <a:pt x="2219" y="1784"/>
                  <a:pt x="2228" y="1735"/>
                  <a:pt x="2259" y="1731"/>
                </a:cubicBezTo>
                <a:cubicBezTo>
                  <a:pt x="2262" y="1742"/>
                  <a:pt x="2253" y="1739"/>
                  <a:pt x="2252" y="1747"/>
                </a:cubicBezTo>
                <a:cubicBezTo>
                  <a:pt x="2258" y="1744"/>
                  <a:pt x="2261" y="1736"/>
                  <a:pt x="2273" y="1739"/>
                </a:cubicBezTo>
                <a:cubicBezTo>
                  <a:pt x="2270" y="1753"/>
                  <a:pt x="2278" y="1755"/>
                  <a:pt x="2276" y="1767"/>
                </a:cubicBezTo>
                <a:cubicBezTo>
                  <a:pt x="2266" y="1768"/>
                  <a:pt x="2264" y="1776"/>
                  <a:pt x="2259" y="1783"/>
                </a:cubicBezTo>
                <a:cubicBezTo>
                  <a:pt x="2251" y="1782"/>
                  <a:pt x="2263" y="1773"/>
                  <a:pt x="2263" y="1767"/>
                </a:cubicBezTo>
                <a:cubicBezTo>
                  <a:pt x="2262" y="1763"/>
                  <a:pt x="2256" y="1765"/>
                  <a:pt x="2256" y="1759"/>
                </a:cubicBezTo>
                <a:cubicBezTo>
                  <a:pt x="2248" y="1766"/>
                  <a:pt x="2248" y="1782"/>
                  <a:pt x="2239" y="1787"/>
                </a:cubicBezTo>
                <a:cubicBezTo>
                  <a:pt x="2234" y="1780"/>
                  <a:pt x="2238" y="1768"/>
                  <a:pt x="2246" y="1759"/>
                </a:cubicBezTo>
                <a:cubicBezTo>
                  <a:pt x="2233" y="1766"/>
                  <a:pt x="2219" y="1771"/>
                  <a:pt x="2209" y="1779"/>
                </a:cubicBezTo>
                <a:cubicBezTo>
                  <a:pt x="2208" y="1790"/>
                  <a:pt x="2217" y="1791"/>
                  <a:pt x="2226" y="1791"/>
                </a:cubicBezTo>
                <a:cubicBezTo>
                  <a:pt x="2226" y="1821"/>
                  <a:pt x="2220" y="1883"/>
                  <a:pt x="2185" y="1879"/>
                </a:cubicBezTo>
                <a:cubicBezTo>
                  <a:pt x="2183" y="1868"/>
                  <a:pt x="2192" y="1871"/>
                  <a:pt x="2192" y="1863"/>
                </a:cubicBezTo>
                <a:cubicBezTo>
                  <a:pt x="2181" y="1862"/>
                  <a:pt x="2178" y="1870"/>
                  <a:pt x="2165" y="1867"/>
                </a:cubicBezTo>
                <a:cubicBezTo>
                  <a:pt x="2149" y="1892"/>
                  <a:pt x="2124" y="1906"/>
                  <a:pt x="2101" y="1923"/>
                </a:cubicBezTo>
                <a:cubicBezTo>
                  <a:pt x="2104" y="1926"/>
                  <a:pt x="2107" y="1929"/>
                  <a:pt x="2111" y="1930"/>
                </a:cubicBezTo>
                <a:cubicBezTo>
                  <a:pt x="2100" y="1947"/>
                  <a:pt x="2083" y="1934"/>
                  <a:pt x="2074" y="1950"/>
                </a:cubicBezTo>
                <a:cubicBezTo>
                  <a:pt x="2066" y="1945"/>
                  <a:pt x="2084" y="1939"/>
                  <a:pt x="2084" y="1930"/>
                </a:cubicBezTo>
                <a:cubicBezTo>
                  <a:pt x="2059" y="1944"/>
                  <a:pt x="2035" y="1960"/>
                  <a:pt x="2017" y="1982"/>
                </a:cubicBezTo>
                <a:cubicBezTo>
                  <a:pt x="2031" y="1982"/>
                  <a:pt x="2035" y="1969"/>
                  <a:pt x="2047" y="1966"/>
                </a:cubicBezTo>
                <a:cubicBezTo>
                  <a:pt x="2055" y="1965"/>
                  <a:pt x="2045" y="1984"/>
                  <a:pt x="2057" y="1978"/>
                </a:cubicBezTo>
                <a:cubicBezTo>
                  <a:pt x="2047" y="1993"/>
                  <a:pt x="2026" y="1988"/>
                  <a:pt x="2030" y="2010"/>
                </a:cubicBezTo>
                <a:cubicBezTo>
                  <a:pt x="2017" y="2001"/>
                  <a:pt x="1997" y="2003"/>
                  <a:pt x="1997" y="2030"/>
                </a:cubicBezTo>
                <a:cubicBezTo>
                  <a:pt x="2036" y="2029"/>
                  <a:pt x="2077" y="1995"/>
                  <a:pt x="2125" y="1982"/>
                </a:cubicBezTo>
                <a:cubicBezTo>
                  <a:pt x="2100" y="2008"/>
                  <a:pt x="2044" y="2028"/>
                  <a:pt x="2030" y="2042"/>
                </a:cubicBezTo>
                <a:cubicBezTo>
                  <a:pt x="2030" y="2048"/>
                  <a:pt x="2025" y="2059"/>
                  <a:pt x="2024" y="2074"/>
                </a:cubicBezTo>
                <a:cubicBezTo>
                  <a:pt x="2005" y="2077"/>
                  <a:pt x="1989" y="2070"/>
                  <a:pt x="1987" y="2098"/>
                </a:cubicBezTo>
                <a:cubicBezTo>
                  <a:pt x="2016" y="2078"/>
                  <a:pt x="2062" y="2078"/>
                  <a:pt x="2094" y="2062"/>
                </a:cubicBezTo>
                <a:cubicBezTo>
                  <a:pt x="2080" y="2086"/>
                  <a:pt x="2035" y="2074"/>
                  <a:pt x="2027" y="2106"/>
                </a:cubicBezTo>
                <a:cubicBezTo>
                  <a:pt x="2022" y="2093"/>
                  <a:pt x="1991" y="2100"/>
                  <a:pt x="1990" y="2118"/>
                </a:cubicBezTo>
                <a:cubicBezTo>
                  <a:pt x="1969" y="2115"/>
                  <a:pt x="1959" y="2123"/>
                  <a:pt x="1940" y="2122"/>
                </a:cubicBezTo>
                <a:cubicBezTo>
                  <a:pt x="1940" y="2132"/>
                  <a:pt x="1938" y="2145"/>
                  <a:pt x="1946" y="2145"/>
                </a:cubicBezTo>
                <a:cubicBezTo>
                  <a:pt x="1935" y="2171"/>
                  <a:pt x="1905" y="2148"/>
                  <a:pt x="1896" y="2173"/>
                </a:cubicBezTo>
                <a:cubicBezTo>
                  <a:pt x="1896" y="2178"/>
                  <a:pt x="1899" y="2176"/>
                  <a:pt x="1899" y="2173"/>
                </a:cubicBezTo>
                <a:cubicBezTo>
                  <a:pt x="1897" y="2197"/>
                  <a:pt x="1861" y="2186"/>
                  <a:pt x="1842" y="2189"/>
                </a:cubicBezTo>
                <a:cubicBezTo>
                  <a:pt x="1815" y="2194"/>
                  <a:pt x="1789" y="2211"/>
                  <a:pt x="1775" y="2209"/>
                </a:cubicBezTo>
                <a:cubicBezTo>
                  <a:pt x="1772" y="2205"/>
                  <a:pt x="1762" y="2208"/>
                  <a:pt x="1765" y="2197"/>
                </a:cubicBezTo>
                <a:cubicBezTo>
                  <a:pt x="1755" y="2206"/>
                  <a:pt x="1743" y="2199"/>
                  <a:pt x="1738" y="2205"/>
                </a:cubicBezTo>
                <a:cubicBezTo>
                  <a:pt x="1740" y="2209"/>
                  <a:pt x="1737" y="2177"/>
                  <a:pt x="1728" y="2193"/>
                </a:cubicBezTo>
                <a:cubicBezTo>
                  <a:pt x="1739" y="2174"/>
                  <a:pt x="1786" y="2197"/>
                  <a:pt x="1808" y="2177"/>
                </a:cubicBezTo>
                <a:cubicBezTo>
                  <a:pt x="1790" y="2138"/>
                  <a:pt x="1745" y="2177"/>
                  <a:pt x="1701" y="2181"/>
                </a:cubicBezTo>
                <a:cubicBezTo>
                  <a:pt x="1704" y="2174"/>
                  <a:pt x="1712" y="2174"/>
                  <a:pt x="1717" y="2169"/>
                </a:cubicBezTo>
                <a:cubicBezTo>
                  <a:pt x="1710" y="2158"/>
                  <a:pt x="1693" y="2170"/>
                  <a:pt x="1684" y="2169"/>
                </a:cubicBezTo>
                <a:cubicBezTo>
                  <a:pt x="1674" y="2173"/>
                  <a:pt x="1689" y="2180"/>
                  <a:pt x="1680" y="2185"/>
                </a:cubicBezTo>
                <a:cubicBezTo>
                  <a:pt x="1627" y="2187"/>
                  <a:pt x="1600" y="2198"/>
                  <a:pt x="1566" y="2225"/>
                </a:cubicBezTo>
                <a:cubicBezTo>
                  <a:pt x="1568" y="2233"/>
                  <a:pt x="1576" y="2233"/>
                  <a:pt x="1569" y="2241"/>
                </a:cubicBezTo>
                <a:cubicBezTo>
                  <a:pt x="1553" y="2259"/>
                  <a:pt x="1508" y="2243"/>
                  <a:pt x="1499" y="2269"/>
                </a:cubicBezTo>
                <a:cubicBezTo>
                  <a:pt x="1504" y="2271"/>
                  <a:pt x="1504" y="2271"/>
                  <a:pt x="1509" y="2281"/>
                </a:cubicBezTo>
                <a:cubicBezTo>
                  <a:pt x="1502" y="2297"/>
                  <a:pt x="1487" y="2282"/>
                  <a:pt x="1468" y="2281"/>
                </a:cubicBezTo>
                <a:cubicBezTo>
                  <a:pt x="1468" y="2265"/>
                  <a:pt x="1474" y="2282"/>
                  <a:pt x="1479" y="2273"/>
                </a:cubicBezTo>
                <a:cubicBezTo>
                  <a:pt x="1475" y="2263"/>
                  <a:pt x="1437" y="2258"/>
                  <a:pt x="1435" y="2273"/>
                </a:cubicBezTo>
                <a:cubicBezTo>
                  <a:pt x="1361" y="2257"/>
                  <a:pt x="1287" y="2263"/>
                  <a:pt x="1216" y="2249"/>
                </a:cubicBezTo>
                <a:cubicBezTo>
                  <a:pt x="1222" y="2240"/>
                  <a:pt x="1242" y="2248"/>
                  <a:pt x="1253" y="2245"/>
                </a:cubicBezTo>
                <a:cubicBezTo>
                  <a:pt x="1219" y="2210"/>
                  <a:pt x="1157" y="2232"/>
                  <a:pt x="1125" y="2193"/>
                </a:cubicBezTo>
                <a:cubicBezTo>
                  <a:pt x="1174" y="2214"/>
                  <a:pt x="1209" y="2203"/>
                  <a:pt x="1260" y="2221"/>
                </a:cubicBezTo>
                <a:cubicBezTo>
                  <a:pt x="1263" y="2207"/>
                  <a:pt x="1243" y="2219"/>
                  <a:pt x="1250" y="2201"/>
                </a:cubicBezTo>
                <a:cubicBezTo>
                  <a:pt x="1349" y="2202"/>
                  <a:pt x="1452" y="2255"/>
                  <a:pt x="1542" y="2213"/>
                </a:cubicBezTo>
                <a:cubicBezTo>
                  <a:pt x="1516" y="2208"/>
                  <a:pt x="1510" y="2182"/>
                  <a:pt x="1482" y="2193"/>
                </a:cubicBezTo>
                <a:cubicBezTo>
                  <a:pt x="1474" y="2175"/>
                  <a:pt x="1524" y="2191"/>
                  <a:pt x="1526" y="2169"/>
                </a:cubicBezTo>
                <a:cubicBezTo>
                  <a:pt x="1542" y="2173"/>
                  <a:pt x="1539" y="2180"/>
                  <a:pt x="1542" y="2193"/>
                </a:cubicBezTo>
                <a:cubicBezTo>
                  <a:pt x="1545" y="2191"/>
                  <a:pt x="1548" y="2189"/>
                  <a:pt x="1553" y="2189"/>
                </a:cubicBezTo>
                <a:cubicBezTo>
                  <a:pt x="1551" y="2186"/>
                  <a:pt x="1550" y="2182"/>
                  <a:pt x="1546" y="2181"/>
                </a:cubicBezTo>
                <a:cubicBezTo>
                  <a:pt x="1555" y="2179"/>
                  <a:pt x="1567" y="2170"/>
                  <a:pt x="1586" y="2169"/>
                </a:cubicBezTo>
                <a:cubicBezTo>
                  <a:pt x="1564" y="2158"/>
                  <a:pt x="1548" y="2172"/>
                  <a:pt x="1519" y="2161"/>
                </a:cubicBezTo>
                <a:cubicBezTo>
                  <a:pt x="1545" y="2155"/>
                  <a:pt x="1572" y="2152"/>
                  <a:pt x="1590" y="2153"/>
                </a:cubicBezTo>
                <a:cubicBezTo>
                  <a:pt x="1587" y="2144"/>
                  <a:pt x="1563" y="2134"/>
                  <a:pt x="1559" y="2149"/>
                </a:cubicBezTo>
                <a:cubicBezTo>
                  <a:pt x="1557" y="2143"/>
                  <a:pt x="1549" y="2144"/>
                  <a:pt x="1549" y="2134"/>
                </a:cubicBezTo>
                <a:cubicBezTo>
                  <a:pt x="1559" y="2131"/>
                  <a:pt x="1567" y="2128"/>
                  <a:pt x="1576" y="2126"/>
                </a:cubicBezTo>
                <a:cubicBezTo>
                  <a:pt x="1507" y="2119"/>
                  <a:pt x="1431" y="2134"/>
                  <a:pt x="1357" y="2126"/>
                </a:cubicBezTo>
                <a:cubicBezTo>
                  <a:pt x="1382" y="2135"/>
                  <a:pt x="1409" y="2147"/>
                  <a:pt x="1442" y="2157"/>
                </a:cubicBezTo>
                <a:cubicBezTo>
                  <a:pt x="1436" y="2202"/>
                  <a:pt x="1363" y="2200"/>
                  <a:pt x="1341" y="2177"/>
                </a:cubicBezTo>
                <a:cubicBezTo>
                  <a:pt x="1348" y="2165"/>
                  <a:pt x="1358" y="2183"/>
                  <a:pt x="1371" y="2177"/>
                </a:cubicBezTo>
                <a:cubicBezTo>
                  <a:pt x="1370" y="2173"/>
                  <a:pt x="1365" y="2174"/>
                  <a:pt x="1361" y="2173"/>
                </a:cubicBezTo>
                <a:cubicBezTo>
                  <a:pt x="1360" y="2167"/>
                  <a:pt x="1363" y="2166"/>
                  <a:pt x="1367" y="2165"/>
                </a:cubicBezTo>
                <a:cubicBezTo>
                  <a:pt x="1339" y="2150"/>
                  <a:pt x="1304" y="2169"/>
                  <a:pt x="1270" y="2177"/>
                </a:cubicBezTo>
                <a:cubicBezTo>
                  <a:pt x="1243" y="2161"/>
                  <a:pt x="1200" y="2162"/>
                  <a:pt x="1182" y="2134"/>
                </a:cubicBezTo>
                <a:cubicBezTo>
                  <a:pt x="1174" y="2134"/>
                  <a:pt x="1172" y="2141"/>
                  <a:pt x="1166" y="2134"/>
                </a:cubicBezTo>
                <a:cubicBezTo>
                  <a:pt x="1179" y="2129"/>
                  <a:pt x="1167" y="2120"/>
                  <a:pt x="1186" y="2122"/>
                </a:cubicBezTo>
                <a:cubicBezTo>
                  <a:pt x="1152" y="2095"/>
                  <a:pt x="1108" y="2081"/>
                  <a:pt x="1065" y="2066"/>
                </a:cubicBezTo>
                <a:cubicBezTo>
                  <a:pt x="1069" y="2076"/>
                  <a:pt x="1082" y="2077"/>
                  <a:pt x="1092" y="2082"/>
                </a:cubicBezTo>
                <a:cubicBezTo>
                  <a:pt x="1076" y="2094"/>
                  <a:pt x="1064" y="2067"/>
                  <a:pt x="1048" y="2078"/>
                </a:cubicBezTo>
                <a:cubicBezTo>
                  <a:pt x="1072" y="2104"/>
                  <a:pt x="1118" y="2104"/>
                  <a:pt x="1145" y="2126"/>
                </a:cubicBezTo>
                <a:cubicBezTo>
                  <a:pt x="1065" y="2142"/>
                  <a:pt x="1002" y="2070"/>
                  <a:pt x="930" y="2050"/>
                </a:cubicBezTo>
                <a:cubicBezTo>
                  <a:pt x="932" y="2071"/>
                  <a:pt x="954" y="2069"/>
                  <a:pt x="954" y="2094"/>
                </a:cubicBezTo>
                <a:cubicBezTo>
                  <a:pt x="945" y="2088"/>
                  <a:pt x="938" y="2080"/>
                  <a:pt x="930" y="2074"/>
                </a:cubicBezTo>
                <a:cubicBezTo>
                  <a:pt x="927" y="2074"/>
                  <a:pt x="927" y="2079"/>
                  <a:pt x="927" y="2082"/>
                </a:cubicBezTo>
                <a:cubicBezTo>
                  <a:pt x="934" y="2080"/>
                  <a:pt x="943" y="2092"/>
                  <a:pt x="954" y="2098"/>
                </a:cubicBezTo>
                <a:cubicBezTo>
                  <a:pt x="936" y="2119"/>
                  <a:pt x="975" y="2119"/>
                  <a:pt x="984" y="2134"/>
                </a:cubicBezTo>
                <a:cubicBezTo>
                  <a:pt x="971" y="2149"/>
                  <a:pt x="989" y="2147"/>
                  <a:pt x="991" y="2165"/>
                </a:cubicBezTo>
                <a:cubicBezTo>
                  <a:pt x="1067" y="2187"/>
                  <a:pt x="1129" y="2225"/>
                  <a:pt x="1203" y="2249"/>
                </a:cubicBezTo>
                <a:cubicBezTo>
                  <a:pt x="1125" y="2262"/>
                  <a:pt x="1053" y="2200"/>
                  <a:pt x="977" y="2185"/>
                </a:cubicBezTo>
                <a:cubicBezTo>
                  <a:pt x="967" y="2169"/>
                  <a:pt x="949" y="2163"/>
                  <a:pt x="930" y="2157"/>
                </a:cubicBezTo>
                <a:cubicBezTo>
                  <a:pt x="942" y="2168"/>
                  <a:pt x="950" y="2181"/>
                  <a:pt x="967" y="2185"/>
                </a:cubicBezTo>
                <a:cubicBezTo>
                  <a:pt x="925" y="2201"/>
                  <a:pt x="889" y="2163"/>
                  <a:pt x="849" y="2145"/>
                </a:cubicBezTo>
                <a:cubicBezTo>
                  <a:pt x="855" y="2166"/>
                  <a:pt x="889" y="2188"/>
                  <a:pt x="920" y="2193"/>
                </a:cubicBezTo>
                <a:cubicBezTo>
                  <a:pt x="926" y="2203"/>
                  <a:pt x="930" y="2216"/>
                  <a:pt x="940" y="2221"/>
                </a:cubicBezTo>
                <a:cubicBezTo>
                  <a:pt x="941" y="2204"/>
                  <a:pt x="987" y="2244"/>
                  <a:pt x="994" y="2245"/>
                </a:cubicBezTo>
                <a:cubicBezTo>
                  <a:pt x="997" y="2248"/>
                  <a:pt x="999" y="2258"/>
                  <a:pt x="991" y="2261"/>
                </a:cubicBezTo>
                <a:cubicBezTo>
                  <a:pt x="1018" y="2281"/>
                  <a:pt x="1051" y="2296"/>
                  <a:pt x="1088" y="2305"/>
                </a:cubicBezTo>
                <a:cubicBezTo>
                  <a:pt x="1089" y="2297"/>
                  <a:pt x="1088" y="2292"/>
                  <a:pt x="1081" y="2293"/>
                </a:cubicBezTo>
                <a:cubicBezTo>
                  <a:pt x="1091" y="2292"/>
                  <a:pt x="1117" y="2282"/>
                  <a:pt x="1118" y="2301"/>
                </a:cubicBezTo>
                <a:cubicBezTo>
                  <a:pt x="1114" y="2295"/>
                  <a:pt x="1101" y="2297"/>
                  <a:pt x="1092" y="2297"/>
                </a:cubicBezTo>
                <a:cubicBezTo>
                  <a:pt x="1088" y="2311"/>
                  <a:pt x="1106" y="2301"/>
                  <a:pt x="1108" y="2309"/>
                </a:cubicBezTo>
                <a:cubicBezTo>
                  <a:pt x="1101" y="2320"/>
                  <a:pt x="1084" y="2308"/>
                  <a:pt x="1075" y="2309"/>
                </a:cubicBezTo>
                <a:cubicBezTo>
                  <a:pt x="1103" y="2333"/>
                  <a:pt x="1151" y="2343"/>
                  <a:pt x="1172" y="2364"/>
                </a:cubicBezTo>
                <a:cubicBezTo>
                  <a:pt x="1157" y="2357"/>
                  <a:pt x="1112" y="2353"/>
                  <a:pt x="1102" y="2329"/>
                </a:cubicBezTo>
                <a:cubicBezTo>
                  <a:pt x="1059" y="2334"/>
                  <a:pt x="1043" y="2308"/>
                  <a:pt x="1011" y="2301"/>
                </a:cubicBezTo>
                <a:cubicBezTo>
                  <a:pt x="1014" y="2287"/>
                  <a:pt x="1017" y="2299"/>
                  <a:pt x="1028" y="2297"/>
                </a:cubicBezTo>
                <a:cubicBezTo>
                  <a:pt x="1013" y="2280"/>
                  <a:pt x="985" y="2278"/>
                  <a:pt x="964" y="2269"/>
                </a:cubicBezTo>
                <a:cubicBezTo>
                  <a:pt x="960" y="2270"/>
                  <a:pt x="961" y="2276"/>
                  <a:pt x="960" y="2281"/>
                </a:cubicBezTo>
                <a:cubicBezTo>
                  <a:pt x="909" y="2268"/>
                  <a:pt x="872" y="2216"/>
                  <a:pt x="826" y="2221"/>
                </a:cubicBezTo>
                <a:cubicBezTo>
                  <a:pt x="816" y="2224"/>
                  <a:pt x="829" y="2230"/>
                  <a:pt x="826" y="2237"/>
                </a:cubicBezTo>
                <a:cubicBezTo>
                  <a:pt x="809" y="2218"/>
                  <a:pt x="757" y="2220"/>
                  <a:pt x="755" y="2197"/>
                </a:cubicBezTo>
                <a:cubicBezTo>
                  <a:pt x="743" y="2205"/>
                  <a:pt x="735" y="2191"/>
                  <a:pt x="721" y="2189"/>
                </a:cubicBezTo>
                <a:cubicBezTo>
                  <a:pt x="722" y="2220"/>
                  <a:pt x="790" y="2223"/>
                  <a:pt x="782" y="2265"/>
                </a:cubicBezTo>
                <a:cubicBezTo>
                  <a:pt x="771" y="2259"/>
                  <a:pt x="763" y="2251"/>
                  <a:pt x="755" y="2241"/>
                </a:cubicBezTo>
                <a:cubicBezTo>
                  <a:pt x="745" y="2238"/>
                  <a:pt x="749" y="2252"/>
                  <a:pt x="738" y="2249"/>
                </a:cubicBezTo>
                <a:cubicBezTo>
                  <a:pt x="702" y="2204"/>
                  <a:pt x="665" y="2161"/>
                  <a:pt x="617" y="2130"/>
                </a:cubicBezTo>
                <a:cubicBezTo>
                  <a:pt x="619" y="2115"/>
                  <a:pt x="632" y="2128"/>
                  <a:pt x="637" y="2134"/>
                </a:cubicBezTo>
                <a:cubicBezTo>
                  <a:pt x="645" y="2133"/>
                  <a:pt x="645" y="2124"/>
                  <a:pt x="644" y="2114"/>
                </a:cubicBezTo>
                <a:cubicBezTo>
                  <a:pt x="631" y="2120"/>
                  <a:pt x="641" y="2115"/>
                  <a:pt x="641" y="2114"/>
                </a:cubicBezTo>
                <a:cubicBezTo>
                  <a:pt x="640" y="2093"/>
                  <a:pt x="613" y="2055"/>
                  <a:pt x="617" y="2038"/>
                </a:cubicBezTo>
                <a:cubicBezTo>
                  <a:pt x="628" y="2034"/>
                  <a:pt x="624" y="2045"/>
                  <a:pt x="627" y="2026"/>
                </a:cubicBezTo>
                <a:cubicBezTo>
                  <a:pt x="644" y="2022"/>
                  <a:pt x="639" y="2044"/>
                  <a:pt x="651" y="2046"/>
                </a:cubicBezTo>
                <a:cubicBezTo>
                  <a:pt x="656" y="2029"/>
                  <a:pt x="650" y="2030"/>
                  <a:pt x="664" y="2042"/>
                </a:cubicBezTo>
                <a:cubicBezTo>
                  <a:pt x="665" y="2020"/>
                  <a:pt x="644" y="2024"/>
                  <a:pt x="634" y="2014"/>
                </a:cubicBezTo>
                <a:cubicBezTo>
                  <a:pt x="636" y="2007"/>
                  <a:pt x="640" y="2014"/>
                  <a:pt x="644" y="2014"/>
                </a:cubicBezTo>
                <a:cubicBezTo>
                  <a:pt x="644" y="1994"/>
                  <a:pt x="630" y="1991"/>
                  <a:pt x="617" y="1986"/>
                </a:cubicBezTo>
                <a:cubicBezTo>
                  <a:pt x="634" y="1988"/>
                  <a:pt x="626" y="1932"/>
                  <a:pt x="600" y="1923"/>
                </a:cubicBezTo>
                <a:cubicBezTo>
                  <a:pt x="614" y="1906"/>
                  <a:pt x="588" y="1896"/>
                  <a:pt x="583" y="1879"/>
                </a:cubicBezTo>
                <a:cubicBezTo>
                  <a:pt x="584" y="1873"/>
                  <a:pt x="593" y="1877"/>
                  <a:pt x="594" y="1871"/>
                </a:cubicBezTo>
                <a:cubicBezTo>
                  <a:pt x="582" y="1862"/>
                  <a:pt x="574" y="1863"/>
                  <a:pt x="563" y="1859"/>
                </a:cubicBezTo>
                <a:cubicBezTo>
                  <a:pt x="571" y="1845"/>
                  <a:pt x="567" y="1847"/>
                  <a:pt x="560" y="1835"/>
                </a:cubicBezTo>
                <a:cubicBezTo>
                  <a:pt x="544" y="1856"/>
                  <a:pt x="536" y="1811"/>
                  <a:pt x="520" y="1807"/>
                </a:cubicBezTo>
                <a:cubicBezTo>
                  <a:pt x="508" y="1833"/>
                  <a:pt x="540" y="1841"/>
                  <a:pt x="540" y="1867"/>
                </a:cubicBezTo>
                <a:cubicBezTo>
                  <a:pt x="521" y="1867"/>
                  <a:pt x="533" y="1878"/>
                  <a:pt x="530" y="1883"/>
                </a:cubicBezTo>
                <a:cubicBezTo>
                  <a:pt x="510" y="1870"/>
                  <a:pt x="503" y="1843"/>
                  <a:pt x="482" y="1831"/>
                </a:cubicBezTo>
                <a:cubicBezTo>
                  <a:pt x="479" y="1834"/>
                  <a:pt x="491" y="1853"/>
                  <a:pt x="496" y="1859"/>
                </a:cubicBezTo>
                <a:cubicBezTo>
                  <a:pt x="494" y="1865"/>
                  <a:pt x="493" y="1858"/>
                  <a:pt x="489" y="1859"/>
                </a:cubicBezTo>
                <a:cubicBezTo>
                  <a:pt x="494" y="1878"/>
                  <a:pt x="507" y="1888"/>
                  <a:pt x="513" y="1907"/>
                </a:cubicBezTo>
                <a:cubicBezTo>
                  <a:pt x="489" y="1895"/>
                  <a:pt x="497" y="1956"/>
                  <a:pt x="472" y="1950"/>
                </a:cubicBezTo>
                <a:cubicBezTo>
                  <a:pt x="474" y="1970"/>
                  <a:pt x="491" y="1971"/>
                  <a:pt x="496" y="1986"/>
                </a:cubicBezTo>
                <a:cubicBezTo>
                  <a:pt x="504" y="1986"/>
                  <a:pt x="506" y="1979"/>
                  <a:pt x="516" y="1982"/>
                </a:cubicBezTo>
                <a:cubicBezTo>
                  <a:pt x="517" y="1997"/>
                  <a:pt x="533" y="1994"/>
                  <a:pt x="533" y="2010"/>
                </a:cubicBezTo>
                <a:cubicBezTo>
                  <a:pt x="518" y="2014"/>
                  <a:pt x="522" y="1997"/>
                  <a:pt x="509" y="1998"/>
                </a:cubicBezTo>
                <a:cubicBezTo>
                  <a:pt x="502" y="2009"/>
                  <a:pt x="519" y="2016"/>
                  <a:pt x="523" y="2026"/>
                </a:cubicBezTo>
                <a:cubicBezTo>
                  <a:pt x="499" y="2024"/>
                  <a:pt x="479" y="1983"/>
                  <a:pt x="456" y="1966"/>
                </a:cubicBezTo>
                <a:cubicBezTo>
                  <a:pt x="452" y="1969"/>
                  <a:pt x="452" y="1975"/>
                  <a:pt x="445" y="1974"/>
                </a:cubicBezTo>
                <a:cubicBezTo>
                  <a:pt x="447" y="1966"/>
                  <a:pt x="443" y="1964"/>
                  <a:pt x="442" y="1958"/>
                </a:cubicBezTo>
                <a:cubicBezTo>
                  <a:pt x="439" y="1960"/>
                  <a:pt x="437" y="1963"/>
                  <a:pt x="432" y="1962"/>
                </a:cubicBezTo>
                <a:cubicBezTo>
                  <a:pt x="449" y="2022"/>
                  <a:pt x="505" y="2035"/>
                  <a:pt x="526" y="2090"/>
                </a:cubicBezTo>
                <a:cubicBezTo>
                  <a:pt x="467" y="2039"/>
                  <a:pt x="424" y="1969"/>
                  <a:pt x="368" y="1915"/>
                </a:cubicBezTo>
                <a:cubicBezTo>
                  <a:pt x="361" y="1914"/>
                  <a:pt x="367" y="1929"/>
                  <a:pt x="365" y="1934"/>
                </a:cubicBezTo>
                <a:cubicBezTo>
                  <a:pt x="305" y="1901"/>
                  <a:pt x="304" y="1847"/>
                  <a:pt x="281" y="1775"/>
                </a:cubicBezTo>
                <a:cubicBezTo>
                  <a:pt x="294" y="1785"/>
                  <a:pt x="299" y="1806"/>
                  <a:pt x="314" y="1815"/>
                </a:cubicBezTo>
                <a:cubicBezTo>
                  <a:pt x="314" y="1802"/>
                  <a:pt x="305" y="1800"/>
                  <a:pt x="308" y="1783"/>
                </a:cubicBezTo>
                <a:cubicBezTo>
                  <a:pt x="314" y="1788"/>
                  <a:pt x="319" y="1796"/>
                  <a:pt x="321" y="1807"/>
                </a:cubicBezTo>
                <a:cubicBezTo>
                  <a:pt x="331" y="1802"/>
                  <a:pt x="317" y="1793"/>
                  <a:pt x="321" y="1783"/>
                </a:cubicBezTo>
                <a:cubicBezTo>
                  <a:pt x="350" y="1806"/>
                  <a:pt x="356" y="1856"/>
                  <a:pt x="382" y="1883"/>
                </a:cubicBezTo>
                <a:cubicBezTo>
                  <a:pt x="376" y="1841"/>
                  <a:pt x="354" y="1819"/>
                  <a:pt x="348" y="1779"/>
                </a:cubicBezTo>
                <a:cubicBezTo>
                  <a:pt x="354" y="1781"/>
                  <a:pt x="354" y="1776"/>
                  <a:pt x="355" y="1771"/>
                </a:cubicBezTo>
                <a:cubicBezTo>
                  <a:pt x="361" y="1774"/>
                  <a:pt x="356" y="1791"/>
                  <a:pt x="368" y="1787"/>
                </a:cubicBezTo>
                <a:cubicBezTo>
                  <a:pt x="373" y="1759"/>
                  <a:pt x="351" y="1728"/>
                  <a:pt x="341" y="1704"/>
                </a:cubicBezTo>
                <a:cubicBezTo>
                  <a:pt x="360" y="1698"/>
                  <a:pt x="366" y="1693"/>
                  <a:pt x="382" y="1715"/>
                </a:cubicBezTo>
                <a:cubicBezTo>
                  <a:pt x="382" y="1704"/>
                  <a:pt x="374" y="1703"/>
                  <a:pt x="375" y="1692"/>
                </a:cubicBezTo>
                <a:cubicBezTo>
                  <a:pt x="384" y="1703"/>
                  <a:pt x="393" y="1715"/>
                  <a:pt x="402" y="1727"/>
                </a:cubicBezTo>
                <a:cubicBezTo>
                  <a:pt x="409" y="1729"/>
                  <a:pt x="408" y="1722"/>
                  <a:pt x="408" y="1715"/>
                </a:cubicBezTo>
                <a:cubicBezTo>
                  <a:pt x="426" y="1754"/>
                  <a:pt x="450" y="1783"/>
                  <a:pt x="472" y="1815"/>
                </a:cubicBezTo>
                <a:cubicBezTo>
                  <a:pt x="469" y="1793"/>
                  <a:pt x="451" y="1787"/>
                  <a:pt x="452" y="1759"/>
                </a:cubicBezTo>
                <a:cubicBezTo>
                  <a:pt x="458" y="1758"/>
                  <a:pt x="458" y="1763"/>
                  <a:pt x="462" y="1763"/>
                </a:cubicBezTo>
                <a:cubicBezTo>
                  <a:pt x="436" y="1717"/>
                  <a:pt x="460" y="1655"/>
                  <a:pt x="425" y="1620"/>
                </a:cubicBezTo>
                <a:cubicBezTo>
                  <a:pt x="434" y="1599"/>
                  <a:pt x="416" y="1589"/>
                  <a:pt x="412" y="1572"/>
                </a:cubicBezTo>
                <a:cubicBezTo>
                  <a:pt x="404" y="1581"/>
                  <a:pt x="411" y="1605"/>
                  <a:pt x="415" y="1612"/>
                </a:cubicBezTo>
                <a:cubicBezTo>
                  <a:pt x="410" y="1618"/>
                  <a:pt x="398" y="1598"/>
                  <a:pt x="398" y="1584"/>
                </a:cubicBezTo>
                <a:cubicBezTo>
                  <a:pt x="385" y="1579"/>
                  <a:pt x="392" y="1597"/>
                  <a:pt x="378" y="1592"/>
                </a:cubicBezTo>
                <a:cubicBezTo>
                  <a:pt x="380" y="1573"/>
                  <a:pt x="364" y="1543"/>
                  <a:pt x="361" y="1516"/>
                </a:cubicBezTo>
                <a:cubicBezTo>
                  <a:pt x="365" y="1516"/>
                  <a:pt x="368" y="1516"/>
                  <a:pt x="371" y="1516"/>
                </a:cubicBezTo>
                <a:cubicBezTo>
                  <a:pt x="376" y="1486"/>
                  <a:pt x="343" y="1482"/>
                  <a:pt x="351" y="1461"/>
                </a:cubicBezTo>
                <a:cubicBezTo>
                  <a:pt x="356" y="1462"/>
                  <a:pt x="352" y="1473"/>
                  <a:pt x="358" y="1473"/>
                </a:cubicBezTo>
                <a:cubicBezTo>
                  <a:pt x="357" y="1458"/>
                  <a:pt x="350" y="1425"/>
                  <a:pt x="368" y="1409"/>
                </a:cubicBezTo>
                <a:cubicBezTo>
                  <a:pt x="366" y="1405"/>
                  <a:pt x="362" y="1403"/>
                  <a:pt x="358" y="1401"/>
                </a:cubicBezTo>
                <a:cubicBezTo>
                  <a:pt x="359" y="1393"/>
                  <a:pt x="371" y="1397"/>
                  <a:pt x="371" y="1389"/>
                </a:cubicBezTo>
                <a:cubicBezTo>
                  <a:pt x="371" y="1384"/>
                  <a:pt x="361" y="1384"/>
                  <a:pt x="361" y="1389"/>
                </a:cubicBezTo>
                <a:cubicBezTo>
                  <a:pt x="352" y="1384"/>
                  <a:pt x="370" y="1379"/>
                  <a:pt x="368" y="1369"/>
                </a:cubicBezTo>
                <a:cubicBezTo>
                  <a:pt x="358" y="1369"/>
                  <a:pt x="359" y="1360"/>
                  <a:pt x="351" y="1349"/>
                </a:cubicBezTo>
                <a:cubicBezTo>
                  <a:pt x="358" y="1339"/>
                  <a:pt x="359" y="1321"/>
                  <a:pt x="378" y="1325"/>
                </a:cubicBezTo>
                <a:cubicBezTo>
                  <a:pt x="378" y="1355"/>
                  <a:pt x="388" y="1373"/>
                  <a:pt x="395" y="1393"/>
                </a:cubicBezTo>
                <a:cubicBezTo>
                  <a:pt x="438" y="1381"/>
                  <a:pt x="421" y="1344"/>
                  <a:pt x="435" y="1313"/>
                </a:cubicBezTo>
                <a:cubicBezTo>
                  <a:pt x="433" y="1315"/>
                  <a:pt x="430" y="1318"/>
                  <a:pt x="425" y="1317"/>
                </a:cubicBezTo>
                <a:cubicBezTo>
                  <a:pt x="435" y="1312"/>
                  <a:pt x="431" y="1293"/>
                  <a:pt x="442" y="1289"/>
                </a:cubicBezTo>
                <a:cubicBezTo>
                  <a:pt x="443" y="1280"/>
                  <a:pt x="427" y="1292"/>
                  <a:pt x="432" y="1278"/>
                </a:cubicBezTo>
                <a:cubicBezTo>
                  <a:pt x="435" y="1278"/>
                  <a:pt x="439" y="1278"/>
                  <a:pt x="442" y="1278"/>
                </a:cubicBezTo>
                <a:cubicBezTo>
                  <a:pt x="429" y="1258"/>
                  <a:pt x="440" y="1243"/>
                  <a:pt x="445" y="1226"/>
                </a:cubicBezTo>
                <a:cubicBezTo>
                  <a:pt x="436" y="1223"/>
                  <a:pt x="439" y="1234"/>
                  <a:pt x="435" y="1238"/>
                </a:cubicBezTo>
                <a:cubicBezTo>
                  <a:pt x="424" y="1187"/>
                  <a:pt x="453" y="1170"/>
                  <a:pt x="439" y="1118"/>
                </a:cubicBezTo>
                <a:cubicBezTo>
                  <a:pt x="447" y="1101"/>
                  <a:pt x="442" y="1085"/>
                  <a:pt x="456" y="1071"/>
                </a:cubicBezTo>
                <a:cubicBezTo>
                  <a:pt x="453" y="1066"/>
                  <a:pt x="448" y="1066"/>
                  <a:pt x="449" y="1059"/>
                </a:cubicBezTo>
                <a:cubicBezTo>
                  <a:pt x="443" y="1057"/>
                  <a:pt x="442" y="1062"/>
                  <a:pt x="442" y="1067"/>
                </a:cubicBezTo>
                <a:cubicBezTo>
                  <a:pt x="437" y="1067"/>
                  <a:pt x="437" y="1042"/>
                  <a:pt x="442" y="1043"/>
                </a:cubicBezTo>
                <a:cubicBezTo>
                  <a:pt x="442" y="1035"/>
                  <a:pt x="431" y="1040"/>
                  <a:pt x="432" y="1031"/>
                </a:cubicBezTo>
                <a:cubicBezTo>
                  <a:pt x="420" y="1048"/>
                  <a:pt x="435" y="1055"/>
                  <a:pt x="429" y="1074"/>
                </a:cubicBezTo>
                <a:cubicBezTo>
                  <a:pt x="416" y="1066"/>
                  <a:pt x="418" y="1040"/>
                  <a:pt x="412" y="1023"/>
                </a:cubicBezTo>
                <a:cubicBezTo>
                  <a:pt x="398" y="1026"/>
                  <a:pt x="405" y="1055"/>
                  <a:pt x="398" y="1067"/>
                </a:cubicBezTo>
                <a:cubicBezTo>
                  <a:pt x="391" y="1065"/>
                  <a:pt x="392" y="1056"/>
                  <a:pt x="388" y="1051"/>
                </a:cubicBezTo>
                <a:cubicBezTo>
                  <a:pt x="397" y="1035"/>
                  <a:pt x="393" y="1025"/>
                  <a:pt x="395" y="1007"/>
                </a:cubicBezTo>
                <a:cubicBezTo>
                  <a:pt x="387" y="1005"/>
                  <a:pt x="388" y="1014"/>
                  <a:pt x="378" y="1011"/>
                </a:cubicBezTo>
                <a:cubicBezTo>
                  <a:pt x="380" y="1034"/>
                  <a:pt x="372" y="1046"/>
                  <a:pt x="375" y="1071"/>
                </a:cubicBezTo>
                <a:cubicBezTo>
                  <a:pt x="369" y="1065"/>
                  <a:pt x="368" y="1055"/>
                  <a:pt x="361" y="1051"/>
                </a:cubicBezTo>
                <a:cubicBezTo>
                  <a:pt x="356" y="1063"/>
                  <a:pt x="348" y="1072"/>
                  <a:pt x="351" y="1094"/>
                </a:cubicBezTo>
                <a:cubicBezTo>
                  <a:pt x="344" y="1083"/>
                  <a:pt x="327" y="1083"/>
                  <a:pt x="328" y="1063"/>
                </a:cubicBezTo>
                <a:cubicBezTo>
                  <a:pt x="316" y="1067"/>
                  <a:pt x="317" y="1068"/>
                  <a:pt x="308" y="1071"/>
                </a:cubicBezTo>
                <a:cubicBezTo>
                  <a:pt x="310" y="1083"/>
                  <a:pt x="304" y="1085"/>
                  <a:pt x="304" y="1094"/>
                </a:cubicBezTo>
                <a:cubicBezTo>
                  <a:pt x="288" y="1081"/>
                  <a:pt x="308" y="1023"/>
                  <a:pt x="284" y="1019"/>
                </a:cubicBezTo>
                <a:cubicBezTo>
                  <a:pt x="297" y="1022"/>
                  <a:pt x="299" y="985"/>
                  <a:pt x="301" y="963"/>
                </a:cubicBezTo>
                <a:cubicBezTo>
                  <a:pt x="287" y="962"/>
                  <a:pt x="294" y="984"/>
                  <a:pt x="287" y="991"/>
                </a:cubicBezTo>
                <a:cubicBezTo>
                  <a:pt x="273" y="977"/>
                  <a:pt x="278" y="960"/>
                  <a:pt x="284" y="939"/>
                </a:cubicBezTo>
                <a:cubicBezTo>
                  <a:pt x="282" y="925"/>
                  <a:pt x="270" y="961"/>
                  <a:pt x="271" y="939"/>
                </a:cubicBezTo>
                <a:cubicBezTo>
                  <a:pt x="266" y="944"/>
                  <a:pt x="264" y="953"/>
                  <a:pt x="264" y="963"/>
                </a:cubicBezTo>
                <a:cubicBezTo>
                  <a:pt x="256" y="964"/>
                  <a:pt x="260" y="952"/>
                  <a:pt x="254" y="951"/>
                </a:cubicBezTo>
                <a:cubicBezTo>
                  <a:pt x="256" y="979"/>
                  <a:pt x="237" y="1002"/>
                  <a:pt x="237" y="1039"/>
                </a:cubicBezTo>
                <a:cubicBezTo>
                  <a:pt x="226" y="1034"/>
                  <a:pt x="227" y="1036"/>
                  <a:pt x="223" y="1047"/>
                </a:cubicBezTo>
                <a:cubicBezTo>
                  <a:pt x="204" y="1032"/>
                  <a:pt x="243" y="995"/>
                  <a:pt x="217" y="983"/>
                </a:cubicBezTo>
                <a:cubicBezTo>
                  <a:pt x="214" y="965"/>
                  <a:pt x="228" y="967"/>
                  <a:pt x="230" y="955"/>
                </a:cubicBezTo>
                <a:cubicBezTo>
                  <a:pt x="195" y="940"/>
                  <a:pt x="227" y="1033"/>
                  <a:pt x="200" y="1059"/>
                </a:cubicBezTo>
                <a:cubicBezTo>
                  <a:pt x="204" y="1020"/>
                  <a:pt x="187" y="1016"/>
                  <a:pt x="190" y="987"/>
                </a:cubicBezTo>
                <a:cubicBezTo>
                  <a:pt x="175" y="990"/>
                  <a:pt x="181" y="1019"/>
                  <a:pt x="180" y="1039"/>
                </a:cubicBezTo>
                <a:cubicBezTo>
                  <a:pt x="164" y="1027"/>
                  <a:pt x="181" y="981"/>
                  <a:pt x="176" y="963"/>
                </a:cubicBezTo>
                <a:cubicBezTo>
                  <a:pt x="169" y="969"/>
                  <a:pt x="172" y="987"/>
                  <a:pt x="166" y="995"/>
                </a:cubicBezTo>
                <a:cubicBezTo>
                  <a:pt x="155" y="981"/>
                  <a:pt x="148" y="981"/>
                  <a:pt x="136" y="983"/>
                </a:cubicBezTo>
                <a:cubicBezTo>
                  <a:pt x="136" y="971"/>
                  <a:pt x="138" y="949"/>
                  <a:pt x="139" y="927"/>
                </a:cubicBezTo>
                <a:cubicBezTo>
                  <a:pt x="134" y="940"/>
                  <a:pt x="130" y="953"/>
                  <a:pt x="129" y="971"/>
                </a:cubicBezTo>
                <a:cubicBezTo>
                  <a:pt x="125" y="969"/>
                  <a:pt x="122" y="966"/>
                  <a:pt x="122" y="959"/>
                </a:cubicBezTo>
                <a:cubicBezTo>
                  <a:pt x="106" y="961"/>
                  <a:pt x="124" y="991"/>
                  <a:pt x="129" y="979"/>
                </a:cubicBezTo>
                <a:cubicBezTo>
                  <a:pt x="136" y="1021"/>
                  <a:pt x="129" y="1055"/>
                  <a:pt x="136" y="1094"/>
                </a:cubicBezTo>
                <a:cubicBezTo>
                  <a:pt x="122" y="1102"/>
                  <a:pt x="115" y="1098"/>
                  <a:pt x="109" y="1118"/>
                </a:cubicBezTo>
                <a:cubicBezTo>
                  <a:pt x="95" y="1108"/>
                  <a:pt x="77" y="1134"/>
                  <a:pt x="79" y="1166"/>
                </a:cubicBezTo>
                <a:cubicBezTo>
                  <a:pt x="74" y="1166"/>
                  <a:pt x="70" y="1166"/>
                  <a:pt x="65" y="1166"/>
                </a:cubicBezTo>
                <a:cubicBezTo>
                  <a:pt x="59" y="1161"/>
                  <a:pt x="65" y="1142"/>
                  <a:pt x="55" y="1142"/>
                </a:cubicBezTo>
                <a:cubicBezTo>
                  <a:pt x="44" y="1137"/>
                  <a:pt x="53" y="1155"/>
                  <a:pt x="42" y="1150"/>
                </a:cubicBezTo>
                <a:cubicBezTo>
                  <a:pt x="0" y="1101"/>
                  <a:pt x="30" y="973"/>
                  <a:pt x="15" y="895"/>
                </a:cubicBezTo>
                <a:cubicBezTo>
                  <a:pt x="21" y="894"/>
                  <a:pt x="23" y="887"/>
                  <a:pt x="32" y="887"/>
                </a:cubicBezTo>
                <a:cubicBezTo>
                  <a:pt x="29" y="938"/>
                  <a:pt x="18" y="986"/>
                  <a:pt x="28" y="1023"/>
                </a:cubicBezTo>
                <a:cubicBezTo>
                  <a:pt x="40" y="962"/>
                  <a:pt x="32" y="890"/>
                  <a:pt x="62" y="844"/>
                </a:cubicBezTo>
                <a:cubicBezTo>
                  <a:pt x="83" y="870"/>
                  <a:pt x="85" y="815"/>
                  <a:pt x="102" y="812"/>
                </a:cubicBezTo>
                <a:cubicBezTo>
                  <a:pt x="93" y="849"/>
                  <a:pt x="97" y="876"/>
                  <a:pt x="99" y="935"/>
                </a:cubicBezTo>
                <a:cubicBezTo>
                  <a:pt x="121" y="922"/>
                  <a:pt x="114" y="876"/>
                  <a:pt x="126" y="852"/>
                </a:cubicBezTo>
                <a:cubicBezTo>
                  <a:pt x="133" y="851"/>
                  <a:pt x="127" y="866"/>
                  <a:pt x="129" y="871"/>
                </a:cubicBezTo>
                <a:cubicBezTo>
                  <a:pt x="170" y="816"/>
                  <a:pt x="164" y="705"/>
                  <a:pt x="213" y="660"/>
                </a:cubicBezTo>
                <a:cubicBezTo>
                  <a:pt x="222" y="661"/>
                  <a:pt x="209" y="667"/>
                  <a:pt x="213" y="676"/>
                </a:cubicBezTo>
                <a:cubicBezTo>
                  <a:pt x="217" y="676"/>
                  <a:pt x="219" y="677"/>
                  <a:pt x="220" y="680"/>
                </a:cubicBezTo>
                <a:cubicBezTo>
                  <a:pt x="241" y="660"/>
                  <a:pt x="242" y="630"/>
                  <a:pt x="267" y="625"/>
                </a:cubicBezTo>
                <a:cubicBezTo>
                  <a:pt x="264" y="643"/>
                  <a:pt x="265" y="652"/>
                  <a:pt x="257" y="672"/>
                </a:cubicBezTo>
                <a:cubicBezTo>
                  <a:pt x="285" y="636"/>
                  <a:pt x="312" y="597"/>
                  <a:pt x="345" y="565"/>
                </a:cubicBezTo>
                <a:cubicBezTo>
                  <a:pt x="319" y="576"/>
                  <a:pt x="305" y="601"/>
                  <a:pt x="284" y="617"/>
                </a:cubicBezTo>
                <a:cubicBezTo>
                  <a:pt x="305" y="578"/>
                  <a:pt x="326" y="551"/>
                  <a:pt x="371" y="525"/>
                </a:cubicBezTo>
                <a:cubicBezTo>
                  <a:pt x="368" y="502"/>
                  <a:pt x="380" y="499"/>
                  <a:pt x="388" y="489"/>
                </a:cubicBezTo>
                <a:cubicBezTo>
                  <a:pt x="363" y="497"/>
                  <a:pt x="317" y="514"/>
                  <a:pt x="294" y="537"/>
                </a:cubicBezTo>
                <a:cubicBezTo>
                  <a:pt x="287" y="524"/>
                  <a:pt x="331" y="497"/>
                  <a:pt x="318" y="489"/>
                </a:cubicBezTo>
                <a:cubicBezTo>
                  <a:pt x="318" y="486"/>
                  <a:pt x="321" y="485"/>
                  <a:pt x="321" y="481"/>
                </a:cubicBezTo>
                <a:cubicBezTo>
                  <a:pt x="325" y="482"/>
                  <a:pt x="327" y="480"/>
                  <a:pt x="328" y="477"/>
                </a:cubicBezTo>
                <a:cubicBezTo>
                  <a:pt x="338" y="480"/>
                  <a:pt x="324" y="486"/>
                  <a:pt x="328" y="493"/>
                </a:cubicBezTo>
                <a:cubicBezTo>
                  <a:pt x="348" y="498"/>
                  <a:pt x="376" y="474"/>
                  <a:pt x="392" y="489"/>
                </a:cubicBezTo>
                <a:cubicBezTo>
                  <a:pt x="412" y="464"/>
                  <a:pt x="453" y="463"/>
                  <a:pt x="466" y="430"/>
                </a:cubicBezTo>
                <a:cubicBezTo>
                  <a:pt x="453" y="427"/>
                  <a:pt x="446" y="442"/>
                  <a:pt x="439" y="433"/>
                </a:cubicBezTo>
                <a:cubicBezTo>
                  <a:pt x="438" y="403"/>
                  <a:pt x="465" y="416"/>
                  <a:pt x="482" y="402"/>
                </a:cubicBezTo>
                <a:cubicBezTo>
                  <a:pt x="492" y="411"/>
                  <a:pt x="469" y="414"/>
                  <a:pt x="469" y="426"/>
                </a:cubicBezTo>
                <a:cubicBezTo>
                  <a:pt x="483" y="426"/>
                  <a:pt x="488" y="416"/>
                  <a:pt x="496" y="410"/>
                </a:cubicBezTo>
                <a:cubicBezTo>
                  <a:pt x="514" y="426"/>
                  <a:pt x="480" y="431"/>
                  <a:pt x="479" y="449"/>
                </a:cubicBezTo>
                <a:cubicBezTo>
                  <a:pt x="441" y="462"/>
                  <a:pt x="412" y="486"/>
                  <a:pt x="385" y="513"/>
                </a:cubicBezTo>
                <a:cubicBezTo>
                  <a:pt x="386" y="516"/>
                  <a:pt x="388" y="517"/>
                  <a:pt x="388" y="521"/>
                </a:cubicBezTo>
                <a:cubicBezTo>
                  <a:pt x="399" y="524"/>
                  <a:pt x="395" y="510"/>
                  <a:pt x="405" y="513"/>
                </a:cubicBezTo>
                <a:cubicBezTo>
                  <a:pt x="391" y="536"/>
                  <a:pt x="361" y="540"/>
                  <a:pt x="348" y="565"/>
                </a:cubicBezTo>
                <a:cubicBezTo>
                  <a:pt x="375" y="559"/>
                  <a:pt x="388" y="538"/>
                  <a:pt x="419" y="537"/>
                </a:cubicBezTo>
                <a:cubicBezTo>
                  <a:pt x="416" y="544"/>
                  <a:pt x="410" y="549"/>
                  <a:pt x="408" y="557"/>
                </a:cubicBezTo>
                <a:cubicBezTo>
                  <a:pt x="437" y="551"/>
                  <a:pt x="456" y="557"/>
                  <a:pt x="469" y="537"/>
                </a:cubicBezTo>
                <a:cubicBezTo>
                  <a:pt x="479" y="541"/>
                  <a:pt x="465" y="548"/>
                  <a:pt x="466" y="553"/>
                </a:cubicBezTo>
                <a:cubicBezTo>
                  <a:pt x="479" y="556"/>
                  <a:pt x="485" y="549"/>
                  <a:pt x="496" y="549"/>
                </a:cubicBezTo>
                <a:cubicBezTo>
                  <a:pt x="504" y="558"/>
                  <a:pt x="491" y="556"/>
                  <a:pt x="493" y="569"/>
                </a:cubicBezTo>
                <a:cubicBezTo>
                  <a:pt x="506" y="574"/>
                  <a:pt x="521" y="554"/>
                  <a:pt x="533" y="557"/>
                </a:cubicBezTo>
                <a:cubicBezTo>
                  <a:pt x="521" y="546"/>
                  <a:pt x="539" y="540"/>
                  <a:pt x="526" y="537"/>
                </a:cubicBezTo>
                <a:cubicBezTo>
                  <a:pt x="555" y="514"/>
                  <a:pt x="588" y="534"/>
                  <a:pt x="627" y="517"/>
                </a:cubicBezTo>
                <a:cubicBezTo>
                  <a:pt x="626" y="524"/>
                  <a:pt x="630" y="525"/>
                  <a:pt x="634" y="525"/>
                </a:cubicBezTo>
                <a:cubicBezTo>
                  <a:pt x="633" y="533"/>
                  <a:pt x="619" y="526"/>
                  <a:pt x="620" y="537"/>
                </a:cubicBezTo>
                <a:cubicBezTo>
                  <a:pt x="641" y="539"/>
                  <a:pt x="682" y="530"/>
                  <a:pt x="688" y="501"/>
                </a:cubicBezTo>
                <a:cubicBezTo>
                  <a:pt x="680" y="502"/>
                  <a:pt x="675" y="507"/>
                  <a:pt x="664" y="505"/>
                </a:cubicBezTo>
                <a:cubicBezTo>
                  <a:pt x="666" y="508"/>
                  <a:pt x="668" y="512"/>
                  <a:pt x="668" y="517"/>
                </a:cubicBezTo>
                <a:cubicBezTo>
                  <a:pt x="657" y="510"/>
                  <a:pt x="660" y="511"/>
                  <a:pt x="644" y="513"/>
                </a:cubicBezTo>
                <a:cubicBezTo>
                  <a:pt x="653" y="503"/>
                  <a:pt x="639" y="510"/>
                  <a:pt x="641" y="497"/>
                </a:cubicBezTo>
                <a:cubicBezTo>
                  <a:pt x="645" y="494"/>
                  <a:pt x="650" y="492"/>
                  <a:pt x="657" y="493"/>
                </a:cubicBezTo>
                <a:cubicBezTo>
                  <a:pt x="662" y="480"/>
                  <a:pt x="647" y="490"/>
                  <a:pt x="651" y="477"/>
                </a:cubicBezTo>
                <a:cubicBezTo>
                  <a:pt x="667" y="479"/>
                  <a:pt x="679" y="463"/>
                  <a:pt x="671" y="437"/>
                </a:cubicBezTo>
                <a:cubicBezTo>
                  <a:pt x="677" y="436"/>
                  <a:pt x="679" y="429"/>
                  <a:pt x="688" y="430"/>
                </a:cubicBezTo>
                <a:cubicBezTo>
                  <a:pt x="679" y="419"/>
                  <a:pt x="672" y="425"/>
                  <a:pt x="681" y="410"/>
                </a:cubicBezTo>
                <a:cubicBezTo>
                  <a:pt x="680" y="406"/>
                  <a:pt x="678" y="406"/>
                  <a:pt x="678" y="402"/>
                </a:cubicBezTo>
                <a:cubicBezTo>
                  <a:pt x="667" y="401"/>
                  <a:pt x="663" y="409"/>
                  <a:pt x="651" y="406"/>
                </a:cubicBezTo>
                <a:cubicBezTo>
                  <a:pt x="653" y="393"/>
                  <a:pt x="663" y="391"/>
                  <a:pt x="674" y="390"/>
                </a:cubicBezTo>
                <a:cubicBezTo>
                  <a:pt x="655" y="379"/>
                  <a:pt x="640" y="388"/>
                  <a:pt x="614" y="386"/>
                </a:cubicBezTo>
                <a:cubicBezTo>
                  <a:pt x="616" y="373"/>
                  <a:pt x="607" y="373"/>
                  <a:pt x="614" y="366"/>
                </a:cubicBezTo>
                <a:cubicBezTo>
                  <a:pt x="636" y="391"/>
                  <a:pt x="667" y="341"/>
                  <a:pt x="691" y="370"/>
                </a:cubicBezTo>
                <a:cubicBezTo>
                  <a:pt x="704" y="366"/>
                  <a:pt x="707" y="351"/>
                  <a:pt x="721" y="350"/>
                </a:cubicBezTo>
                <a:cubicBezTo>
                  <a:pt x="717" y="338"/>
                  <a:pt x="720" y="332"/>
                  <a:pt x="732" y="330"/>
                </a:cubicBezTo>
                <a:cubicBezTo>
                  <a:pt x="734" y="341"/>
                  <a:pt x="725" y="338"/>
                  <a:pt x="725" y="346"/>
                </a:cubicBezTo>
                <a:cubicBezTo>
                  <a:pt x="742" y="347"/>
                  <a:pt x="729" y="327"/>
                  <a:pt x="735" y="322"/>
                </a:cubicBezTo>
                <a:cubicBezTo>
                  <a:pt x="749" y="321"/>
                  <a:pt x="752" y="308"/>
                  <a:pt x="765" y="306"/>
                </a:cubicBezTo>
                <a:cubicBezTo>
                  <a:pt x="753" y="336"/>
                  <a:pt x="733" y="353"/>
                  <a:pt x="725" y="378"/>
                </a:cubicBezTo>
                <a:cubicBezTo>
                  <a:pt x="773" y="381"/>
                  <a:pt x="794" y="351"/>
                  <a:pt x="822" y="310"/>
                </a:cubicBezTo>
                <a:cubicBezTo>
                  <a:pt x="805" y="314"/>
                  <a:pt x="800" y="323"/>
                  <a:pt x="782" y="318"/>
                </a:cubicBezTo>
                <a:cubicBezTo>
                  <a:pt x="792" y="297"/>
                  <a:pt x="820" y="297"/>
                  <a:pt x="819" y="262"/>
                </a:cubicBezTo>
                <a:cubicBezTo>
                  <a:pt x="831" y="265"/>
                  <a:pt x="836" y="258"/>
                  <a:pt x="853" y="250"/>
                </a:cubicBezTo>
                <a:cubicBezTo>
                  <a:pt x="854" y="244"/>
                  <a:pt x="834" y="244"/>
                  <a:pt x="836" y="250"/>
                </a:cubicBezTo>
                <a:cubicBezTo>
                  <a:pt x="855" y="205"/>
                  <a:pt x="905" y="232"/>
                  <a:pt x="940" y="195"/>
                </a:cubicBezTo>
                <a:cubicBezTo>
                  <a:pt x="940" y="183"/>
                  <a:pt x="915" y="200"/>
                  <a:pt x="920" y="183"/>
                </a:cubicBezTo>
                <a:cubicBezTo>
                  <a:pt x="890" y="196"/>
                  <a:pt x="845" y="192"/>
                  <a:pt x="832" y="234"/>
                </a:cubicBezTo>
                <a:cubicBezTo>
                  <a:pt x="800" y="221"/>
                  <a:pt x="799" y="252"/>
                  <a:pt x="775" y="258"/>
                </a:cubicBezTo>
                <a:cubicBezTo>
                  <a:pt x="777" y="272"/>
                  <a:pt x="784" y="263"/>
                  <a:pt x="779" y="278"/>
                </a:cubicBezTo>
                <a:cubicBezTo>
                  <a:pt x="770" y="256"/>
                  <a:pt x="762" y="278"/>
                  <a:pt x="748" y="282"/>
                </a:cubicBezTo>
                <a:cubicBezTo>
                  <a:pt x="757" y="261"/>
                  <a:pt x="780" y="256"/>
                  <a:pt x="785" y="230"/>
                </a:cubicBezTo>
                <a:cubicBezTo>
                  <a:pt x="773" y="211"/>
                  <a:pt x="769" y="245"/>
                  <a:pt x="748" y="238"/>
                </a:cubicBezTo>
                <a:cubicBezTo>
                  <a:pt x="767" y="211"/>
                  <a:pt x="801" y="182"/>
                  <a:pt x="819" y="167"/>
                </a:cubicBezTo>
                <a:cubicBezTo>
                  <a:pt x="810" y="148"/>
                  <a:pt x="835" y="147"/>
                  <a:pt x="836" y="127"/>
                </a:cubicBezTo>
                <a:cubicBezTo>
                  <a:pt x="848" y="146"/>
                  <a:pt x="869" y="120"/>
                  <a:pt x="873" y="103"/>
                </a:cubicBezTo>
                <a:cubicBezTo>
                  <a:pt x="883" y="106"/>
                  <a:pt x="870" y="112"/>
                  <a:pt x="873" y="119"/>
                </a:cubicBezTo>
                <a:cubicBezTo>
                  <a:pt x="883" y="113"/>
                  <a:pt x="895" y="108"/>
                  <a:pt x="900" y="95"/>
                </a:cubicBezTo>
                <a:cubicBezTo>
                  <a:pt x="921" y="111"/>
                  <a:pt x="955" y="84"/>
                  <a:pt x="964" y="59"/>
                </a:cubicBezTo>
                <a:cubicBezTo>
                  <a:pt x="979" y="62"/>
                  <a:pt x="984" y="54"/>
                  <a:pt x="997" y="55"/>
                </a:cubicBezTo>
                <a:cubicBezTo>
                  <a:pt x="998" y="71"/>
                  <a:pt x="982" y="66"/>
                  <a:pt x="981" y="79"/>
                </a:cubicBezTo>
                <a:cubicBezTo>
                  <a:pt x="994" y="81"/>
                  <a:pt x="993" y="65"/>
                  <a:pt x="1004" y="63"/>
                </a:cubicBezTo>
                <a:cubicBezTo>
                  <a:pt x="996" y="72"/>
                  <a:pt x="1010" y="76"/>
                  <a:pt x="1021" y="75"/>
                </a:cubicBezTo>
                <a:cubicBezTo>
                  <a:pt x="1015" y="80"/>
                  <a:pt x="1012" y="88"/>
                  <a:pt x="1011" y="99"/>
                </a:cubicBezTo>
                <a:cubicBezTo>
                  <a:pt x="1028" y="90"/>
                  <a:pt x="1046" y="82"/>
                  <a:pt x="1065" y="75"/>
                </a:cubicBezTo>
                <a:cubicBezTo>
                  <a:pt x="1067" y="64"/>
                  <a:pt x="1060" y="65"/>
                  <a:pt x="1061" y="55"/>
                </a:cubicBezTo>
                <a:cubicBezTo>
                  <a:pt x="1065" y="52"/>
                  <a:pt x="1070" y="50"/>
                  <a:pt x="1078" y="51"/>
                </a:cubicBezTo>
                <a:cubicBezTo>
                  <a:pt x="1075" y="58"/>
                  <a:pt x="1070" y="63"/>
                  <a:pt x="1068" y="71"/>
                </a:cubicBezTo>
                <a:cubicBezTo>
                  <a:pt x="1072" y="77"/>
                  <a:pt x="1085" y="60"/>
                  <a:pt x="1092" y="55"/>
                </a:cubicBezTo>
                <a:cubicBezTo>
                  <a:pt x="1101" y="60"/>
                  <a:pt x="1086" y="67"/>
                  <a:pt x="1085" y="71"/>
                </a:cubicBezTo>
                <a:cubicBezTo>
                  <a:pt x="1111" y="84"/>
                  <a:pt x="1125" y="60"/>
                  <a:pt x="1159" y="63"/>
                </a:cubicBezTo>
                <a:cubicBezTo>
                  <a:pt x="1158" y="45"/>
                  <a:pt x="1137" y="61"/>
                  <a:pt x="1129" y="59"/>
                </a:cubicBezTo>
                <a:cubicBezTo>
                  <a:pt x="1133" y="40"/>
                  <a:pt x="1173" y="44"/>
                  <a:pt x="1162" y="67"/>
                </a:cubicBezTo>
                <a:cubicBezTo>
                  <a:pt x="1164" y="76"/>
                  <a:pt x="1167" y="62"/>
                  <a:pt x="1172" y="71"/>
                </a:cubicBezTo>
                <a:cubicBezTo>
                  <a:pt x="1159" y="89"/>
                  <a:pt x="1141" y="66"/>
                  <a:pt x="1122" y="79"/>
                </a:cubicBezTo>
                <a:cubicBezTo>
                  <a:pt x="1137" y="86"/>
                  <a:pt x="1109" y="101"/>
                  <a:pt x="1102" y="91"/>
                </a:cubicBezTo>
                <a:cubicBezTo>
                  <a:pt x="1092" y="93"/>
                  <a:pt x="1092" y="106"/>
                  <a:pt x="1088" y="115"/>
                </a:cubicBezTo>
                <a:cubicBezTo>
                  <a:pt x="1111" y="111"/>
                  <a:pt x="1128" y="98"/>
                  <a:pt x="1152" y="107"/>
                </a:cubicBezTo>
                <a:cubicBezTo>
                  <a:pt x="1150" y="92"/>
                  <a:pt x="1142" y="109"/>
                  <a:pt x="1135" y="99"/>
                </a:cubicBezTo>
                <a:cubicBezTo>
                  <a:pt x="1140" y="91"/>
                  <a:pt x="1151" y="91"/>
                  <a:pt x="1152" y="79"/>
                </a:cubicBezTo>
                <a:cubicBezTo>
                  <a:pt x="1158" y="85"/>
                  <a:pt x="1171" y="83"/>
                  <a:pt x="1176" y="91"/>
                </a:cubicBezTo>
                <a:cubicBezTo>
                  <a:pt x="1198" y="67"/>
                  <a:pt x="1237" y="59"/>
                  <a:pt x="1277" y="59"/>
                </a:cubicBezTo>
                <a:cubicBezTo>
                  <a:pt x="1264" y="67"/>
                  <a:pt x="1276" y="74"/>
                  <a:pt x="1287" y="67"/>
                </a:cubicBezTo>
                <a:cubicBezTo>
                  <a:pt x="1281" y="100"/>
                  <a:pt x="1221" y="79"/>
                  <a:pt x="1193" y="79"/>
                </a:cubicBezTo>
                <a:cubicBezTo>
                  <a:pt x="1192" y="86"/>
                  <a:pt x="1197" y="88"/>
                  <a:pt x="1196" y="95"/>
                </a:cubicBezTo>
                <a:cubicBezTo>
                  <a:pt x="1204" y="80"/>
                  <a:pt x="1209" y="101"/>
                  <a:pt x="1196" y="103"/>
                </a:cubicBezTo>
                <a:cubicBezTo>
                  <a:pt x="1223" y="112"/>
                  <a:pt x="1235" y="96"/>
                  <a:pt x="1263" y="107"/>
                </a:cubicBezTo>
                <a:cubicBezTo>
                  <a:pt x="1265" y="108"/>
                  <a:pt x="1257" y="113"/>
                  <a:pt x="1256" y="111"/>
                </a:cubicBezTo>
                <a:cubicBezTo>
                  <a:pt x="1258" y="129"/>
                  <a:pt x="1327" y="120"/>
                  <a:pt x="1341" y="103"/>
                </a:cubicBezTo>
                <a:cubicBezTo>
                  <a:pt x="1353" y="118"/>
                  <a:pt x="1364" y="110"/>
                  <a:pt x="1374" y="127"/>
                </a:cubicBezTo>
                <a:cubicBezTo>
                  <a:pt x="1397" y="114"/>
                  <a:pt x="1413" y="114"/>
                  <a:pt x="1448" y="123"/>
                </a:cubicBezTo>
                <a:cubicBezTo>
                  <a:pt x="1434" y="125"/>
                  <a:pt x="1450" y="135"/>
                  <a:pt x="1462" y="139"/>
                </a:cubicBezTo>
                <a:cubicBezTo>
                  <a:pt x="1475" y="113"/>
                  <a:pt x="1430" y="111"/>
                  <a:pt x="1415" y="103"/>
                </a:cubicBezTo>
                <a:cubicBezTo>
                  <a:pt x="1428" y="114"/>
                  <a:pt x="1413" y="107"/>
                  <a:pt x="1408" y="115"/>
                </a:cubicBezTo>
                <a:cubicBezTo>
                  <a:pt x="1403" y="109"/>
                  <a:pt x="1399" y="101"/>
                  <a:pt x="1391" y="99"/>
                </a:cubicBezTo>
                <a:cubicBezTo>
                  <a:pt x="1391" y="95"/>
                  <a:pt x="1395" y="96"/>
                  <a:pt x="1398" y="95"/>
                </a:cubicBezTo>
                <a:cubicBezTo>
                  <a:pt x="1384" y="77"/>
                  <a:pt x="1373" y="77"/>
                  <a:pt x="1344" y="75"/>
                </a:cubicBezTo>
                <a:cubicBezTo>
                  <a:pt x="1347" y="48"/>
                  <a:pt x="1304" y="53"/>
                  <a:pt x="1290" y="59"/>
                </a:cubicBezTo>
                <a:cubicBezTo>
                  <a:pt x="1287" y="42"/>
                  <a:pt x="1259" y="53"/>
                  <a:pt x="1256" y="35"/>
                </a:cubicBezTo>
                <a:cubicBezTo>
                  <a:pt x="1261" y="24"/>
                  <a:pt x="1274" y="35"/>
                  <a:pt x="1273" y="43"/>
                </a:cubicBezTo>
                <a:cubicBezTo>
                  <a:pt x="1281" y="42"/>
                  <a:pt x="1281" y="33"/>
                  <a:pt x="1273" y="31"/>
                </a:cubicBezTo>
                <a:cubicBezTo>
                  <a:pt x="1294" y="27"/>
                  <a:pt x="1304" y="25"/>
                  <a:pt x="1334" y="27"/>
                </a:cubicBezTo>
                <a:cubicBezTo>
                  <a:pt x="1331" y="32"/>
                  <a:pt x="1329" y="38"/>
                  <a:pt x="1330" y="47"/>
                </a:cubicBezTo>
                <a:cubicBezTo>
                  <a:pt x="1352" y="41"/>
                  <a:pt x="1366" y="51"/>
                  <a:pt x="1384" y="43"/>
                </a:cubicBezTo>
                <a:cubicBezTo>
                  <a:pt x="1382" y="29"/>
                  <a:pt x="1350" y="24"/>
                  <a:pt x="1367" y="11"/>
                </a:cubicBezTo>
                <a:cubicBezTo>
                  <a:pt x="1353" y="14"/>
                  <a:pt x="1361" y="27"/>
                  <a:pt x="1344" y="19"/>
                </a:cubicBezTo>
                <a:cubicBezTo>
                  <a:pt x="1341" y="10"/>
                  <a:pt x="1359" y="7"/>
                  <a:pt x="1347" y="0"/>
                </a:cubicBezTo>
                <a:cubicBezTo>
                  <a:pt x="1368" y="3"/>
                  <a:pt x="1398" y="30"/>
                  <a:pt x="1421" y="23"/>
                </a:cubicBezTo>
                <a:cubicBezTo>
                  <a:pt x="1408" y="37"/>
                  <a:pt x="1429" y="29"/>
                  <a:pt x="1435" y="39"/>
                </a:cubicBezTo>
                <a:cubicBezTo>
                  <a:pt x="1425" y="48"/>
                  <a:pt x="1438" y="60"/>
                  <a:pt x="1418" y="59"/>
                </a:cubicBezTo>
                <a:cubicBezTo>
                  <a:pt x="1430" y="69"/>
                  <a:pt x="1438" y="70"/>
                  <a:pt x="1455" y="67"/>
                </a:cubicBezTo>
                <a:cubicBezTo>
                  <a:pt x="1452" y="75"/>
                  <a:pt x="1442" y="76"/>
                  <a:pt x="1431" y="75"/>
                </a:cubicBezTo>
                <a:cubicBezTo>
                  <a:pt x="1450" y="89"/>
                  <a:pt x="1468" y="76"/>
                  <a:pt x="1495" y="87"/>
                </a:cubicBezTo>
                <a:cubicBezTo>
                  <a:pt x="1485" y="79"/>
                  <a:pt x="1469" y="70"/>
                  <a:pt x="1465" y="67"/>
                </a:cubicBezTo>
                <a:cubicBezTo>
                  <a:pt x="1466" y="53"/>
                  <a:pt x="1495" y="67"/>
                  <a:pt x="1505" y="67"/>
                </a:cubicBezTo>
                <a:cubicBezTo>
                  <a:pt x="1505" y="57"/>
                  <a:pt x="1493" y="61"/>
                  <a:pt x="1489" y="55"/>
                </a:cubicBezTo>
                <a:cubicBezTo>
                  <a:pt x="1489" y="48"/>
                  <a:pt x="1494" y="46"/>
                  <a:pt x="1502" y="47"/>
                </a:cubicBezTo>
                <a:cubicBezTo>
                  <a:pt x="1503" y="37"/>
                  <a:pt x="1495" y="37"/>
                  <a:pt x="1489" y="35"/>
                </a:cubicBezTo>
                <a:cubicBezTo>
                  <a:pt x="1498" y="26"/>
                  <a:pt x="1522" y="37"/>
                  <a:pt x="1529" y="51"/>
                </a:cubicBezTo>
                <a:cubicBezTo>
                  <a:pt x="1559" y="43"/>
                  <a:pt x="1596" y="48"/>
                  <a:pt x="1593" y="79"/>
                </a:cubicBezTo>
                <a:cubicBezTo>
                  <a:pt x="1584" y="75"/>
                  <a:pt x="1575" y="71"/>
                  <a:pt x="1563" y="71"/>
                </a:cubicBezTo>
                <a:cubicBezTo>
                  <a:pt x="1561" y="75"/>
                  <a:pt x="1562" y="97"/>
                  <a:pt x="1556" y="107"/>
                </a:cubicBezTo>
                <a:cubicBezTo>
                  <a:pt x="1549" y="92"/>
                  <a:pt x="1520" y="91"/>
                  <a:pt x="1512" y="107"/>
                </a:cubicBezTo>
                <a:cubicBezTo>
                  <a:pt x="1502" y="106"/>
                  <a:pt x="1498" y="97"/>
                  <a:pt x="1492" y="91"/>
                </a:cubicBezTo>
                <a:cubicBezTo>
                  <a:pt x="1491" y="104"/>
                  <a:pt x="1461" y="94"/>
                  <a:pt x="1442" y="95"/>
                </a:cubicBezTo>
                <a:cubicBezTo>
                  <a:pt x="1455" y="124"/>
                  <a:pt x="1486" y="115"/>
                  <a:pt x="1509" y="123"/>
                </a:cubicBezTo>
                <a:cubicBezTo>
                  <a:pt x="1514" y="121"/>
                  <a:pt x="1507" y="118"/>
                  <a:pt x="1509" y="111"/>
                </a:cubicBezTo>
                <a:cubicBezTo>
                  <a:pt x="1516" y="108"/>
                  <a:pt x="1520" y="122"/>
                  <a:pt x="1519" y="107"/>
                </a:cubicBezTo>
                <a:cubicBezTo>
                  <a:pt x="1531" y="125"/>
                  <a:pt x="1533" y="131"/>
                  <a:pt x="1563" y="131"/>
                </a:cubicBezTo>
                <a:cubicBezTo>
                  <a:pt x="1563" y="117"/>
                  <a:pt x="1545" y="125"/>
                  <a:pt x="1546" y="111"/>
                </a:cubicBezTo>
                <a:cubicBezTo>
                  <a:pt x="1550" y="114"/>
                  <a:pt x="1555" y="116"/>
                  <a:pt x="1563" y="115"/>
                </a:cubicBezTo>
                <a:cubicBezTo>
                  <a:pt x="1552" y="128"/>
                  <a:pt x="1572" y="124"/>
                  <a:pt x="1576" y="131"/>
                </a:cubicBezTo>
                <a:cubicBezTo>
                  <a:pt x="1572" y="103"/>
                  <a:pt x="1597" y="145"/>
                  <a:pt x="1600" y="115"/>
                </a:cubicBezTo>
                <a:cubicBezTo>
                  <a:pt x="1608" y="115"/>
                  <a:pt x="1630" y="142"/>
                  <a:pt x="1630" y="115"/>
                </a:cubicBezTo>
                <a:cubicBezTo>
                  <a:pt x="1641" y="125"/>
                  <a:pt x="1650" y="147"/>
                  <a:pt x="1670" y="135"/>
                </a:cubicBezTo>
                <a:cubicBezTo>
                  <a:pt x="1668" y="138"/>
                  <a:pt x="1666" y="142"/>
                  <a:pt x="1670" y="143"/>
                </a:cubicBezTo>
                <a:cubicBezTo>
                  <a:pt x="1672" y="151"/>
                  <a:pt x="1666" y="150"/>
                  <a:pt x="1660" y="151"/>
                </a:cubicBezTo>
                <a:cubicBezTo>
                  <a:pt x="1675" y="155"/>
                  <a:pt x="1671" y="152"/>
                  <a:pt x="1684" y="159"/>
                </a:cubicBezTo>
                <a:cubicBezTo>
                  <a:pt x="1691" y="155"/>
                  <a:pt x="1676" y="145"/>
                  <a:pt x="1680" y="131"/>
                </a:cubicBezTo>
                <a:cubicBezTo>
                  <a:pt x="1694" y="129"/>
                  <a:pt x="1687" y="152"/>
                  <a:pt x="1701" y="151"/>
                </a:cubicBezTo>
                <a:cubicBezTo>
                  <a:pt x="1707" y="146"/>
                  <a:pt x="1693" y="147"/>
                  <a:pt x="1701" y="135"/>
                </a:cubicBezTo>
                <a:cubicBezTo>
                  <a:pt x="1707" y="144"/>
                  <a:pt x="1724" y="157"/>
                  <a:pt x="1731" y="143"/>
                </a:cubicBezTo>
                <a:cubicBezTo>
                  <a:pt x="1750" y="163"/>
                  <a:pt x="1772" y="169"/>
                  <a:pt x="1791" y="163"/>
                </a:cubicBezTo>
                <a:cubicBezTo>
                  <a:pt x="1798" y="185"/>
                  <a:pt x="1808" y="205"/>
                  <a:pt x="1828" y="211"/>
                </a:cubicBezTo>
                <a:cubicBezTo>
                  <a:pt x="1827" y="195"/>
                  <a:pt x="1815" y="192"/>
                  <a:pt x="1805" y="187"/>
                </a:cubicBezTo>
                <a:cubicBezTo>
                  <a:pt x="1811" y="168"/>
                  <a:pt x="1823" y="192"/>
                  <a:pt x="1832" y="195"/>
                </a:cubicBezTo>
                <a:cubicBezTo>
                  <a:pt x="1837" y="248"/>
                  <a:pt x="1886" y="250"/>
                  <a:pt x="1919" y="270"/>
                </a:cubicBezTo>
                <a:cubicBezTo>
                  <a:pt x="1914" y="258"/>
                  <a:pt x="1895" y="262"/>
                  <a:pt x="1896" y="242"/>
                </a:cubicBezTo>
                <a:cubicBezTo>
                  <a:pt x="1915" y="259"/>
                  <a:pt x="1933" y="254"/>
                  <a:pt x="1956" y="266"/>
                </a:cubicBezTo>
                <a:cubicBezTo>
                  <a:pt x="1961" y="262"/>
                  <a:pt x="1960" y="253"/>
                  <a:pt x="1950" y="250"/>
                </a:cubicBezTo>
                <a:cubicBezTo>
                  <a:pt x="1952" y="241"/>
                  <a:pt x="1969" y="249"/>
                  <a:pt x="1977" y="246"/>
                </a:cubicBezTo>
                <a:cubicBezTo>
                  <a:pt x="1974" y="243"/>
                  <a:pt x="1972" y="239"/>
                  <a:pt x="1977" y="238"/>
                </a:cubicBezTo>
                <a:cubicBezTo>
                  <a:pt x="1964" y="227"/>
                  <a:pt x="1952" y="214"/>
                  <a:pt x="1936" y="207"/>
                </a:cubicBezTo>
                <a:cubicBezTo>
                  <a:pt x="1938" y="203"/>
                  <a:pt x="1976" y="224"/>
                  <a:pt x="1987" y="215"/>
                </a:cubicBezTo>
                <a:cubicBezTo>
                  <a:pt x="1975" y="221"/>
                  <a:pt x="1988" y="236"/>
                  <a:pt x="2003" y="242"/>
                </a:cubicBezTo>
                <a:cubicBezTo>
                  <a:pt x="2005" y="236"/>
                  <a:pt x="1999" y="232"/>
                  <a:pt x="2007" y="218"/>
                </a:cubicBezTo>
                <a:cubicBezTo>
                  <a:pt x="2001" y="213"/>
                  <a:pt x="1998" y="205"/>
                  <a:pt x="1987" y="207"/>
                </a:cubicBezTo>
                <a:cubicBezTo>
                  <a:pt x="1999" y="197"/>
                  <a:pt x="2014" y="219"/>
                  <a:pt x="2027" y="222"/>
                </a:cubicBezTo>
                <a:cubicBezTo>
                  <a:pt x="2029" y="231"/>
                  <a:pt x="2022" y="230"/>
                  <a:pt x="2017" y="230"/>
                </a:cubicBezTo>
                <a:cubicBezTo>
                  <a:pt x="2015" y="243"/>
                  <a:pt x="2029" y="236"/>
                  <a:pt x="2020" y="246"/>
                </a:cubicBezTo>
                <a:cubicBezTo>
                  <a:pt x="2041" y="267"/>
                  <a:pt x="2059" y="268"/>
                  <a:pt x="2088" y="282"/>
                </a:cubicBezTo>
                <a:cubicBezTo>
                  <a:pt x="2093" y="270"/>
                  <a:pt x="2065" y="261"/>
                  <a:pt x="2071" y="246"/>
                </a:cubicBezTo>
                <a:cubicBezTo>
                  <a:pt x="2041" y="250"/>
                  <a:pt x="2042" y="217"/>
                  <a:pt x="2020" y="211"/>
                </a:cubicBezTo>
                <a:cubicBezTo>
                  <a:pt x="2022" y="185"/>
                  <a:pt x="2049" y="213"/>
                  <a:pt x="2057" y="195"/>
                </a:cubicBezTo>
                <a:cubicBezTo>
                  <a:pt x="2063" y="215"/>
                  <a:pt x="2077" y="227"/>
                  <a:pt x="2098" y="230"/>
                </a:cubicBezTo>
                <a:cubicBezTo>
                  <a:pt x="2076" y="243"/>
                  <a:pt x="2102" y="253"/>
                  <a:pt x="2118" y="254"/>
                </a:cubicBezTo>
                <a:cubicBezTo>
                  <a:pt x="2116" y="279"/>
                  <a:pt x="2132" y="282"/>
                  <a:pt x="2148" y="286"/>
                </a:cubicBezTo>
                <a:cubicBezTo>
                  <a:pt x="2152" y="298"/>
                  <a:pt x="2141" y="293"/>
                  <a:pt x="2135" y="294"/>
                </a:cubicBezTo>
                <a:cubicBezTo>
                  <a:pt x="2133" y="322"/>
                  <a:pt x="2165" y="311"/>
                  <a:pt x="2175" y="326"/>
                </a:cubicBezTo>
                <a:cubicBezTo>
                  <a:pt x="2173" y="334"/>
                  <a:pt x="2154" y="330"/>
                  <a:pt x="2152" y="326"/>
                </a:cubicBezTo>
                <a:cubicBezTo>
                  <a:pt x="2144" y="327"/>
                  <a:pt x="2152" y="341"/>
                  <a:pt x="2155" y="342"/>
                </a:cubicBezTo>
                <a:cubicBezTo>
                  <a:pt x="2136" y="352"/>
                  <a:pt x="2121" y="351"/>
                  <a:pt x="2118" y="370"/>
                </a:cubicBezTo>
                <a:cubicBezTo>
                  <a:pt x="2122" y="380"/>
                  <a:pt x="2134" y="380"/>
                  <a:pt x="2131" y="398"/>
                </a:cubicBezTo>
                <a:cubicBezTo>
                  <a:pt x="2145" y="390"/>
                  <a:pt x="2160" y="397"/>
                  <a:pt x="2168" y="406"/>
                </a:cubicBezTo>
                <a:cubicBezTo>
                  <a:pt x="2167" y="391"/>
                  <a:pt x="2153" y="392"/>
                  <a:pt x="2155" y="374"/>
                </a:cubicBezTo>
                <a:cubicBezTo>
                  <a:pt x="2163" y="375"/>
                  <a:pt x="2168" y="380"/>
                  <a:pt x="2178" y="378"/>
                </a:cubicBezTo>
                <a:cubicBezTo>
                  <a:pt x="2180" y="384"/>
                  <a:pt x="2183" y="388"/>
                  <a:pt x="2185" y="394"/>
                </a:cubicBezTo>
                <a:cubicBezTo>
                  <a:pt x="2183" y="406"/>
                  <a:pt x="2178" y="414"/>
                  <a:pt x="2165" y="414"/>
                </a:cubicBezTo>
                <a:cubicBezTo>
                  <a:pt x="2169" y="425"/>
                  <a:pt x="2178" y="430"/>
                  <a:pt x="2185" y="437"/>
                </a:cubicBezTo>
                <a:cubicBezTo>
                  <a:pt x="2190" y="432"/>
                  <a:pt x="2192" y="425"/>
                  <a:pt x="2199" y="433"/>
                </a:cubicBezTo>
                <a:cubicBezTo>
                  <a:pt x="2200" y="422"/>
                  <a:pt x="2191" y="421"/>
                  <a:pt x="2192" y="410"/>
                </a:cubicBezTo>
                <a:cubicBezTo>
                  <a:pt x="2204" y="408"/>
                  <a:pt x="2201" y="426"/>
                  <a:pt x="2215" y="422"/>
                </a:cubicBezTo>
                <a:cubicBezTo>
                  <a:pt x="2210" y="401"/>
                  <a:pt x="2174" y="397"/>
                  <a:pt x="2185" y="370"/>
                </a:cubicBezTo>
                <a:cubicBezTo>
                  <a:pt x="2190" y="376"/>
                  <a:pt x="2195" y="382"/>
                  <a:pt x="2199" y="390"/>
                </a:cubicBezTo>
                <a:cubicBezTo>
                  <a:pt x="2210" y="382"/>
                  <a:pt x="2221" y="386"/>
                  <a:pt x="2222" y="402"/>
                </a:cubicBezTo>
                <a:cubicBezTo>
                  <a:pt x="2225" y="394"/>
                  <a:pt x="2231" y="391"/>
                  <a:pt x="2232" y="382"/>
                </a:cubicBezTo>
                <a:cubicBezTo>
                  <a:pt x="2246" y="383"/>
                  <a:pt x="2253" y="398"/>
                  <a:pt x="2259" y="398"/>
                </a:cubicBezTo>
                <a:cubicBezTo>
                  <a:pt x="2264" y="396"/>
                  <a:pt x="2262" y="388"/>
                  <a:pt x="2263" y="382"/>
                </a:cubicBezTo>
                <a:cubicBezTo>
                  <a:pt x="2259" y="374"/>
                  <a:pt x="2245" y="379"/>
                  <a:pt x="2249" y="362"/>
                </a:cubicBezTo>
                <a:cubicBezTo>
                  <a:pt x="2243" y="394"/>
                  <a:pt x="2212" y="354"/>
                  <a:pt x="2209" y="382"/>
                </a:cubicBezTo>
                <a:cubicBezTo>
                  <a:pt x="2206" y="381"/>
                  <a:pt x="2205" y="378"/>
                  <a:pt x="2202" y="378"/>
                </a:cubicBezTo>
                <a:cubicBezTo>
                  <a:pt x="2203" y="374"/>
                  <a:pt x="2201" y="374"/>
                  <a:pt x="2199" y="374"/>
                </a:cubicBezTo>
                <a:cubicBezTo>
                  <a:pt x="2205" y="365"/>
                  <a:pt x="2229" y="362"/>
                  <a:pt x="2239" y="370"/>
                </a:cubicBezTo>
                <a:cubicBezTo>
                  <a:pt x="2240" y="361"/>
                  <a:pt x="2238" y="355"/>
                  <a:pt x="2236" y="350"/>
                </a:cubicBezTo>
                <a:cubicBezTo>
                  <a:pt x="2232" y="351"/>
                  <a:pt x="2233" y="357"/>
                  <a:pt x="2232" y="362"/>
                </a:cubicBezTo>
                <a:cubicBezTo>
                  <a:pt x="2226" y="357"/>
                  <a:pt x="2216" y="357"/>
                  <a:pt x="2219" y="342"/>
                </a:cubicBezTo>
                <a:cubicBezTo>
                  <a:pt x="2227" y="357"/>
                  <a:pt x="2246" y="332"/>
                  <a:pt x="2263" y="346"/>
                </a:cubicBezTo>
                <a:cubicBezTo>
                  <a:pt x="2268" y="343"/>
                  <a:pt x="2267" y="333"/>
                  <a:pt x="2269" y="326"/>
                </a:cubicBezTo>
                <a:cubicBezTo>
                  <a:pt x="2274" y="330"/>
                  <a:pt x="2285" y="342"/>
                  <a:pt x="2283" y="322"/>
                </a:cubicBezTo>
                <a:cubicBezTo>
                  <a:pt x="2297" y="326"/>
                  <a:pt x="2303" y="321"/>
                  <a:pt x="2310" y="338"/>
                </a:cubicBezTo>
                <a:cubicBezTo>
                  <a:pt x="2325" y="313"/>
                  <a:pt x="2355" y="346"/>
                  <a:pt x="2370" y="330"/>
                </a:cubicBezTo>
                <a:cubicBezTo>
                  <a:pt x="2363" y="345"/>
                  <a:pt x="2386" y="370"/>
                  <a:pt x="2397" y="362"/>
                </a:cubicBezTo>
                <a:cubicBezTo>
                  <a:pt x="2399" y="363"/>
                  <a:pt x="2391" y="386"/>
                  <a:pt x="2384" y="390"/>
                </a:cubicBezTo>
                <a:cubicBezTo>
                  <a:pt x="2386" y="409"/>
                  <a:pt x="2412" y="401"/>
                  <a:pt x="2411" y="426"/>
                </a:cubicBezTo>
                <a:cubicBezTo>
                  <a:pt x="2414" y="423"/>
                  <a:pt x="2417" y="421"/>
                  <a:pt x="2417" y="426"/>
                </a:cubicBezTo>
                <a:cubicBezTo>
                  <a:pt x="2422" y="424"/>
                  <a:pt x="2420" y="416"/>
                  <a:pt x="2421" y="410"/>
                </a:cubicBezTo>
                <a:cubicBezTo>
                  <a:pt x="2429" y="415"/>
                  <a:pt x="2432" y="426"/>
                  <a:pt x="2448" y="422"/>
                </a:cubicBezTo>
                <a:cubicBezTo>
                  <a:pt x="2447" y="427"/>
                  <a:pt x="2447" y="433"/>
                  <a:pt x="2451" y="433"/>
                </a:cubicBezTo>
                <a:cubicBezTo>
                  <a:pt x="2446" y="451"/>
                  <a:pt x="2439" y="424"/>
                  <a:pt x="2434" y="441"/>
                </a:cubicBezTo>
                <a:cubicBezTo>
                  <a:pt x="2421" y="442"/>
                  <a:pt x="2418" y="429"/>
                  <a:pt x="2404" y="430"/>
                </a:cubicBezTo>
                <a:cubicBezTo>
                  <a:pt x="2399" y="443"/>
                  <a:pt x="2384" y="443"/>
                  <a:pt x="2380" y="457"/>
                </a:cubicBezTo>
                <a:cubicBezTo>
                  <a:pt x="2381" y="469"/>
                  <a:pt x="2388" y="472"/>
                  <a:pt x="2394" y="477"/>
                </a:cubicBezTo>
                <a:cubicBezTo>
                  <a:pt x="2402" y="476"/>
                  <a:pt x="2389" y="470"/>
                  <a:pt x="2394" y="461"/>
                </a:cubicBezTo>
                <a:cubicBezTo>
                  <a:pt x="2397" y="464"/>
                  <a:pt x="2409" y="477"/>
                  <a:pt x="2414" y="465"/>
                </a:cubicBezTo>
                <a:cubicBezTo>
                  <a:pt x="2420" y="472"/>
                  <a:pt x="2428" y="475"/>
                  <a:pt x="2427" y="489"/>
                </a:cubicBezTo>
                <a:cubicBezTo>
                  <a:pt x="2440" y="478"/>
                  <a:pt x="2432" y="473"/>
                  <a:pt x="2451" y="469"/>
                </a:cubicBezTo>
                <a:cubicBezTo>
                  <a:pt x="2452" y="460"/>
                  <a:pt x="2450" y="454"/>
                  <a:pt x="2444" y="453"/>
                </a:cubicBezTo>
                <a:cubicBezTo>
                  <a:pt x="2463" y="442"/>
                  <a:pt x="2461" y="490"/>
                  <a:pt x="2485" y="485"/>
                </a:cubicBezTo>
                <a:cubicBezTo>
                  <a:pt x="2497" y="514"/>
                  <a:pt x="2499" y="510"/>
                  <a:pt x="2518" y="533"/>
                </a:cubicBezTo>
                <a:cubicBezTo>
                  <a:pt x="2507" y="544"/>
                  <a:pt x="2493" y="513"/>
                  <a:pt x="2475" y="509"/>
                </a:cubicBezTo>
                <a:cubicBezTo>
                  <a:pt x="2472" y="524"/>
                  <a:pt x="2482" y="524"/>
                  <a:pt x="2481" y="537"/>
                </a:cubicBezTo>
                <a:cubicBezTo>
                  <a:pt x="2471" y="531"/>
                  <a:pt x="2469" y="536"/>
                  <a:pt x="2458" y="537"/>
                </a:cubicBezTo>
                <a:cubicBezTo>
                  <a:pt x="2449" y="515"/>
                  <a:pt x="2440" y="494"/>
                  <a:pt x="2414" y="493"/>
                </a:cubicBezTo>
                <a:cubicBezTo>
                  <a:pt x="2418" y="509"/>
                  <a:pt x="2419" y="505"/>
                  <a:pt x="2421" y="521"/>
                </a:cubicBezTo>
                <a:cubicBezTo>
                  <a:pt x="2413" y="509"/>
                  <a:pt x="2405" y="498"/>
                  <a:pt x="2397" y="485"/>
                </a:cubicBezTo>
                <a:cubicBezTo>
                  <a:pt x="2390" y="495"/>
                  <a:pt x="2406" y="519"/>
                  <a:pt x="2397" y="533"/>
                </a:cubicBezTo>
                <a:cubicBezTo>
                  <a:pt x="2420" y="515"/>
                  <a:pt x="2427" y="559"/>
                  <a:pt x="2448" y="545"/>
                </a:cubicBezTo>
                <a:cubicBezTo>
                  <a:pt x="2446" y="559"/>
                  <a:pt x="2426" y="549"/>
                  <a:pt x="2438" y="569"/>
                </a:cubicBezTo>
                <a:cubicBezTo>
                  <a:pt x="2427" y="572"/>
                  <a:pt x="2425" y="565"/>
                  <a:pt x="2421" y="561"/>
                </a:cubicBezTo>
                <a:cubicBezTo>
                  <a:pt x="2432" y="560"/>
                  <a:pt x="2424" y="551"/>
                  <a:pt x="2414" y="545"/>
                </a:cubicBezTo>
                <a:cubicBezTo>
                  <a:pt x="2417" y="562"/>
                  <a:pt x="2416" y="578"/>
                  <a:pt x="2431" y="589"/>
                </a:cubicBezTo>
                <a:cubicBezTo>
                  <a:pt x="2435" y="588"/>
                  <a:pt x="2434" y="581"/>
                  <a:pt x="2434" y="577"/>
                </a:cubicBezTo>
                <a:cubicBezTo>
                  <a:pt x="2440" y="591"/>
                  <a:pt x="2443" y="631"/>
                  <a:pt x="2468" y="621"/>
                </a:cubicBezTo>
                <a:cubicBezTo>
                  <a:pt x="2464" y="634"/>
                  <a:pt x="2471" y="653"/>
                  <a:pt x="2478" y="664"/>
                </a:cubicBezTo>
                <a:cubicBezTo>
                  <a:pt x="2467" y="659"/>
                  <a:pt x="2442" y="677"/>
                  <a:pt x="2427" y="664"/>
                </a:cubicBezTo>
                <a:cubicBezTo>
                  <a:pt x="2425" y="676"/>
                  <a:pt x="2432" y="675"/>
                  <a:pt x="2431" y="684"/>
                </a:cubicBezTo>
                <a:cubicBezTo>
                  <a:pt x="2447" y="657"/>
                  <a:pt x="2463" y="739"/>
                  <a:pt x="2478" y="700"/>
                </a:cubicBezTo>
                <a:cubicBezTo>
                  <a:pt x="2488" y="726"/>
                  <a:pt x="2489" y="738"/>
                  <a:pt x="2495" y="768"/>
                </a:cubicBezTo>
                <a:cubicBezTo>
                  <a:pt x="2491" y="763"/>
                  <a:pt x="2477" y="760"/>
                  <a:pt x="2481" y="776"/>
                </a:cubicBezTo>
                <a:cubicBezTo>
                  <a:pt x="2476" y="748"/>
                  <a:pt x="2440" y="732"/>
                  <a:pt x="2434" y="692"/>
                </a:cubicBezTo>
                <a:cubicBezTo>
                  <a:pt x="2427" y="729"/>
                  <a:pt x="2434" y="766"/>
                  <a:pt x="2444" y="800"/>
                </a:cubicBezTo>
                <a:cubicBezTo>
                  <a:pt x="2441" y="797"/>
                  <a:pt x="2441" y="791"/>
                  <a:pt x="2434" y="792"/>
                </a:cubicBezTo>
                <a:cubicBezTo>
                  <a:pt x="2429" y="813"/>
                  <a:pt x="2438" y="829"/>
                  <a:pt x="2441" y="856"/>
                </a:cubicBezTo>
                <a:cubicBezTo>
                  <a:pt x="2435" y="857"/>
                  <a:pt x="2435" y="852"/>
                  <a:pt x="2431" y="852"/>
                </a:cubicBezTo>
                <a:cubicBezTo>
                  <a:pt x="2433" y="874"/>
                  <a:pt x="2438" y="893"/>
                  <a:pt x="2448" y="907"/>
                </a:cubicBezTo>
                <a:cubicBezTo>
                  <a:pt x="2444" y="919"/>
                  <a:pt x="2439" y="903"/>
                  <a:pt x="2434" y="903"/>
                </a:cubicBezTo>
                <a:cubicBezTo>
                  <a:pt x="2428" y="922"/>
                  <a:pt x="2451" y="962"/>
                  <a:pt x="2444" y="999"/>
                </a:cubicBezTo>
                <a:cubicBezTo>
                  <a:pt x="2463" y="982"/>
                  <a:pt x="2459" y="940"/>
                  <a:pt x="2454" y="915"/>
                </a:cubicBezTo>
                <a:cubicBezTo>
                  <a:pt x="2481" y="930"/>
                  <a:pt x="2464" y="974"/>
                  <a:pt x="2471" y="1011"/>
                </a:cubicBezTo>
                <a:cubicBezTo>
                  <a:pt x="2490" y="996"/>
                  <a:pt x="2475" y="941"/>
                  <a:pt x="2485" y="915"/>
                </a:cubicBezTo>
                <a:cubicBezTo>
                  <a:pt x="2499" y="934"/>
                  <a:pt x="2496" y="974"/>
                  <a:pt x="2508" y="995"/>
                </a:cubicBezTo>
                <a:cubicBezTo>
                  <a:pt x="2499" y="995"/>
                  <a:pt x="2501" y="988"/>
                  <a:pt x="2495" y="995"/>
                </a:cubicBezTo>
                <a:cubicBezTo>
                  <a:pt x="2493" y="1014"/>
                  <a:pt x="2505" y="1017"/>
                  <a:pt x="2505" y="1035"/>
                </a:cubicBezTo>
                <a:cubicBezTo>
                  <a:pt x="2497" y="1019"/>
                  <a:pt x="2499" y="1037"/>
                  <a:pt x="2491" y="1043"/>
                </a:cubicBezTo>
                <a:cubicBezTo>
                  <a:pt x="2494" y="1047"/>
                  <a:pt x="2499" y="1047"/>
                  <a:pt x="2498" y="1055"/>
                </a:cubicBezTo>
                <a:cubicBezTo>
                  <a:pt x="2494" y="1050"/>
                  <a:pt x="2493" y="1053"/>
                  <a:pt x="2488" y="1055"/>
                </a:cubicBezTo>
                <a:cubicBezTo>
                  <a:pt x="2494" y="1068"/>
                  <a:pt x="2483" y="1072"/>
                  <a:pt x="2481" y="1086"/>
                </a:cubicBezTo>
                <a:cubicBezTo>
                  <a:pt x="2485" y="1098"/>
                  <a:pt x="2496" y="1085"/>
                  <a:pt x="2501" y="1086"/>
                </a:cubicBezTo>
                <a:cubicBezTo>
                  <a:pt x="2500" y="1133"/>
                  <a:pt x="2473" y="1148"/>
                  <a:pt x="2458" y="1178"/>
                </a:cubicBezTo>
                <a:cubicBezTo>
                  <a:pt x="2457" y="1156"/>
                  <a:pt x="2482" y="1130"/>
                  <a:pt x="2485" y="1098"/>
                </a:cubicBezTo>
                <a:cubicBezTo>
                  <a:pt x="2465" y="1125"/>
                  <a:pt x="2453" y="1161"/>
                  <a:pt x="2438" y="1194"/>
                </a:cubicBezTo>
                <a:cubicBezTo>
                  <a:pt x="2442" y="1206"/>
                  <a:pt x="2454" y="1177"/>
                  <a:pt x="2458" y="1198"/>
                </a:cubicBezTo>
                <a:cubicBezTo>
                  <a:pt x="2461" y="1212"/>
                  <a:pt x="2443" y="1202"/>
                  <a:pt x="2441" y="1210"/>
                </a:cubicBezTo>
                <a:cubicBezTo>
                  <a:pt x="2452" y="1216"/>
                  <a:pt x="2460" y="1235"/>
                  <a:pt x="2471" y="1234"/>
                </a:cubicBezTo>
                <a:cubicBezTo>
                  <a:pt x="2475" y="1241"/>
                  <a:pt x="2468" y="1246"/>
                  <a:pt x="2468" y="1258"/>
                </a:cubicBezTo>
                <a:cubicBezTo>
                  <a:pt x="2469" y="1266"/>
                  <a:pt x="2486" y="1261"/>
                  <a:pt x="2485" y="1254"/>
                </a:cubicBezTo>
                <a:cubicBezTo>
                  <a:pt x="2483" y="1274"/>
                  <a:pt x="2441" y="1299"/>
                  <a:pt x="2444" y="1325"/>
                </a:cubicBezTo>
                <a:cubicBezTo>
                  <a:pt x="2430" y="1328"/>
                  <a:pt x="2426" y="1344"/>
                  <a:pt x="2411" y="1345"/>
                </a:cubicBezTo>
                <a:cubicBezTo>
                  <a:pt x="2417" y="1340"/>
                  <a:pt x="2423" y="1321"/>
                  <a:pt x="2431" y="1329"/>
                </a:cubicBezTo>
                <a:cubicBezTo>
                  <a:pt x="2419" y="1320"/>
                  <a:pt x="2442" y="1312"/>
                  <a:pt x="2431" y="1305"/>
                </a:cubicBezTo>
                <a:cubicBezTo>
                  <a:pt x="2431" y="1306"/>
                  <a:pt x="2456" y="1299"/>
                  <a:pt x="2438" y="1293"/>
                </a:cubicBezTo>
                <a:cubicBezTo>
                  <a:pt x="2445" y="1290"/>
                  <a:pt x="2457" y="1294"/>
                  <a:pt x="2461" y="1278"/>
                </a:cubicBezTo>
                <a:cubicBezTo>
                  <a:pt x="2451" y="1264"/>
                  <a:pt x="2462" y="1237"/>
                  <a:pt x="2441" y="1230"/>
                </a:cubicBezTo>
                <a:cubicBezTo>
                  <a:pt x="2436" y="1235"/>
                  <a:pt x="2438" y="1247"/>
                  <a:pt x="2424" y="1242"/>
                </a:cubicBezTo>
                <a:cubicBezTo>
                  <a:pt x="2428" y="1231"/>
                  <a:pt x="2428" y="1214"/>
                  <a:pt x="2427" y="1198"/>
                </a:cubicBezTo>
                <a:cubicBezTo>
                  <a:pt x="2401" y="1209"/>
                  <a:pt x="2413" y="1229"/>
                  <a:pt x="2404" y="1250"/>
                </a:cubicBezTo>
                <a:cubicBezTo>
                  <a:pt x="2390" y="1233"/>
                  <a:pt x="2390" y="1212"/>
                  <a:pt x="2387" y="1190"/>
                </a:cubicBezTo>
                <a:cubicBezTo>
                  <a:pt x="2394" y="1185"/>
                  <a:pt x="2407" y="1187"/>
                  <a:pt x="2407" y="1174"/>
                </a:cubicBezTo>
                <a:cubicBezTo>
                  <a:pt x="2414" y="1176"/>
                  <a:pt x="2420" y="1180"/>
                  <a:pt x="2417" y="1194"/>
                </a:cubicBezTo>
                <a:cubicBezTo>
                  <a:pt x="2427" y="1180"/>
                  <a:pt x="2432" y="1168"/>
                  <a:pt x="2427" y="1146"/>
                </a:cubicBezTo>
                <a:cubicBezTo>
                  <a:pt x="2442" y="1134"/>
                  <a:pt x="2460" y="1105"/>
                  <a:pt x="2451" y="1078"/>
                </a:cubicBezTo>
                <a:cubicBezTo>
                  <a:pt x="2441" y="1095"/>
                  <a:pt x="2453" y="1115"/>
                  <a:pt x="2427" y="1126"/>
                </a:cubicBezTo>
                <a:cubicBezTo>
                  <a:pt x="2428" y="1099"/>
                  <a:pt x="2445" y="1091"/>
                  <a:pt x="2441" y="1059"/>
                </a:cubicBezTo>
                <a:cubicBezTo>
                  <a:pt x="2433" y="1080"/>
                  <a:pt x="2422" y="1100"/>
                  <a:pt x="2424" y="1122"/>
                </a:cubicBezTo>
                <a:cubicBezTo>
                  <a:pt x="2418" y="1123"/>
                  <a:pt x="2417" y="1117"/>
                  <a:pt x="2411" y="1118"/>
                </a:cubicBezTo>
                <a:cubicBezTo>
                  <a:pt x="2412" y="1122"/>
                  <a:pt x="2414" y="1125"/>
                  <a:pt x="2417" y="1126"/>
                </a:cubicBezTo>
                <a:cubicBezTo>
                  <a:pt x="2395" y="1140"/>
                  <a:pt x="2383" y="1168"/>
                  <a:pt x="2374" y="1198"/>
                </a:cubicBezTo>
                <a:cubicBezTo>
                  <a:pt x="2362" y="1187"/>
                  <a:pt x="2352" y="1205"/>
                  <a:pt x="2353" y="1222"/>
                </a:cubicBezTo>
                <a:cubicBezTo>
                  <a:pt x="2336" y="1194"/>
                  <a:pt x="2342" y="1235"/>
                  <a:pt x="2337" y="1254"/>
                </a:cubicBezTo>
                <a:cubicBezTo>
                  <a:pt x="2332" y="1232"/>
                  <a:pt x="2314" y="1250"/>
                  <a:pt x="2306" y="1258"/>
                </a:cubicBezTo>
                <a:cubicBezTo>
                  <a:pt x="2310" y="1270"/>
                  <a:pt x="2330" y="1263"/>
                  <a:pt x="2320" y="1282"/>
                </a:cubicBezTo>
                <a:cubicBezTo>
                  <a:pt x="2327" y="1283"/>
                  <a:pt x="2326" y="1276"/>
                  <a:pt x="2327" y="1270"/>
                </a:cubicBezTo>
                <a:cubicBezTo>
                  <a:pt x="2333" y="1285"/>
                  <a:pt x="2344" y="1303"/>
                  <a:pt x="2343" y="1325"/>
                </a:cubicBezTo>
                <a:cubicBezTo>
                  <a:pt x="2339" y="1329"/>
                  <a:pt x="2333" y="1318"/>
                  <a:pt x="2327" y="1333"/>
                </a:cubicBezTo>
                <a:cubicBezTo>
                  <a:pt x="2318" y="1329"/>
                  <a:pt x="2328" y="1302"/>
                  <a:pt x="2320" y="1297"/>
                </a:cubicBezTo>
                <a:cubicBezTo>
                  <a:pt x="2314" y="1313"/>
                  <a:pt x="2317" y="1339"/>
                  <a:pt x="2296" y="1337"/>
                </a:cubicBezTo>
                <a:cubicBezTo>
                  <a:pt x="2300" y="1353"/>
                  <a:pt x="2308" y="1338"/>
                  <a:pt x="2320" y="1341"/>
                </a:cubicBezTo>
                <a:cubicBezTo>
                  <a:pt x="2308" y="1353"/>
                  <a:pt x="2314" y="1351"/>
                  <a:pt x="2330" y="1349"/>
                </a:cubicBezTo>
                <a:cubicBezTo>
                  <a:pt x="2329" y="1356"/>
                  <a:pt x="2334" y="1358"/>
                  <a:pt x="2333" y="1365"/>
                </a:cubicBezTo>
                <a:cubicBezTo>
                  <a:pt x="2331" y="1363"/>
                  <a:pt x="2328" y="1361"/>
                  <a:pt x="2323" y="1361"/>
                </a:cubicBezTo>
                <a:cubicBezTo>
                  <a:pt x="2331" y="1384"/>
                  <a:pt x="2319" y="1400"/>
                  <a:pt x="2320" y="1425"/>
                </a:cubicBezTo>
                <a:cubicBezTo>
                  <a:pt x="2331" y="1428"/>
                  <a:pt x="2333" y="1419"/>
                  <a:pt x="2343" y="1421"/>
                </a:cubicBezTo>
                <a:cubicBezTo>
                  <a:pt x="2350" y="1429"/>
                  <a:pt x="2337" y="1437"/>
                  <a:pt x="2337" y="1449"/>
                </a:cubicBezTo>
                <a:cubicBezTo>
                  <a:pt x="2325" y="1446"/>
                  <a:pt x="2322" y="1456"/>
                  <a:pt x="2316" y="1449"/>
                </a:cubicBezTo>
                <a:cubicBezTo>
                  <a:pt x="2307" y="1461"/>
                  <a:pt x="2305" y="1481"/>
                  <a:pt x="2286" y="1481"/>
                </a:cubicBezTo>
                <a:cubicBezTo>
                  <a:pt x="2288" y="1489"/>
                  <a:pt x="2303" y="1482"/>
                  <a:pt x="2310" y="1485"/>
                </a:cubicBezTo>
                <a:cubicBezTo>
                  <a:pt x="2310" y="1504"/>
                  <a:pt x="2308" y="1520"/>
                  <a:pt x="2300" y="1528"/>
                </a:cubicBezTo>
                <a:cubicBezTo>
                  <a:pt x="2290" y="1525"/>
                  <a:pt x="2306" y="1514"/>
                  <a:pt x="2296" y="1508"/>
                </a:cubicBezTo>
                <a:cubicBezTo>
                  <a:pt x="2292" y="1516"/>
                  <a:pt x="2273" y="1507"/>
                  <a:pt x="2273" y="1520"/>
                </a:cubicBezTo>
                <a:cubicBezTo>
                  <a:pt x="2274" y="1526"/>
                  <a:pt x="2277" y="1519"/>
                  <a:pt x="2283" y="1520"/>
                </a:cubicBezTo>
                <a:cubicBezTo>
                  <a:pt x="2268" y="1526"/>
                  <a:pt x="2255" y="1552"/>
                  <a:pt x="2236" y="1540"/>
                </a:cubicBezTo>
                <a:cubicBezTo>
                  <a:pt x="2233" y="1527"/>
                  <a:pt x="2247" y="1535"/>
                  <a:pt x="2249" y="1528"/>
                </a:cubicBezTo>
                <a:cubicBezTo>
                  <a:pt x="2224" y="1515"/>
                  <a:pt x="2210" y="1549"/>
                  <a:pt x="2202" y="1572"/>
                </a:cubicBezTo>
                <a:cubicBezTo>
                  <a:pt x="2205" y="1584"/>
                  <a:pt x="2213" y="1570"/>
                  <a:pt x="2219" y="1572"/>
                </a:cubicBezTo>
                <a:cubicBezTo>
                  <a:pt x="2219" y="1580"/>
                  <a:pt x="2210" y="1577"/>
                  <a:pt x="2212" y="1588"/>
                </a:cubicBezTo>
                <a:cubicBezTo>
                  <a:pt x="2227" y="1588"/>
                  <a:pt x="2228" y="1572"/>
                  <a:pt x="2242" y="1572"/>
                </a:cubicBezTo>
                <a:cubicBezTo>
                  <a:pt x="2244" y="1563"/>
                  <a:pt x="2227" y="1574"/>
                  <a:pt x="2232" y="1560"/>
                </a:cubicBezTo>
                <a:cubicBezTo>
                  <a:pt x="2242" y="1545"/>
                  <a:pt x="2271" y="1578"/>
                  <a:pt x="2293" y="1560"/>
                </a:cubicBezTo>
                <a:cubicBezTo>
                  <a:pt x="2295" y="1548"/>
                  <a:pt x="2281" y="1550"/>
                  <a:pt x="2289" y="1540"/>
                </a:cubicBezTo>
                <a:cubicBezTo>
                  <a:pt x="2317" y="1539"/>
                  <a:pt x="2327" y="1518"/>
                  <a:pt x="2347" y="1508"/>
                </a:cubicBezTo>
                <a:cubicBezTo>
                  <a:pt x="2341" y="1501"/>
                  <a:pt x="2348" y="1486"/>
                  <a:pt x="2350" y="1477"/>
                </a:cubicBezTo>
                <a:cubicBezTo>
                  <a:pt x="2356" y="1483"/>
                  <a:pt x="2370" y="1480"/>
                  <a:pt x="2380" y="1481"/>
                </a:cubicBezTo>
                <a:cubicBezTo>
                  <a:pt x="2376" y="1486"/>
                  <a:pt x="2376" y="1491"/>
                  <a:pt x="2380" y="1497"/>
                </a:cubicBezTo>
                <a:cubicBezTo>
                  <a:pt x="2390" y="1494"/>
                  <a:pt x="2394" y="1487"/>
                  <a:pt x="2404" y="1485"/>
                </a:cubicBezTo>
                <a:cubicBezTo>
                  <a:pt x="2405" y="1493"/>
                  <a:pt x="2401" y="1497"/>
                  <a:pt x="2394" y="1497"/>
                </a:cubicBezTo>
                <a:cubicBezTo>
                  <a:pt x="2412" y="1507"/>
                  <a:pt x="2429" y="1483"/>
                  <a:pt x="2448" y="1481"/>
                </a:cubicBezTo>
                <a:cubicBezTo>
                  <a:pt x="2435" y="1475"/>
                  <a:pt x="2477" y="1448"/>
                  <a:pt x="2488" y="1433"/>
                </a:cubicBezTo>
                <a:cubicBezTo>
                  <a:pt x="2485" y="1427"/>
                  <a:pt x="2477" y="1428"/>
                  <a:pt x="2475" y="1421"/>
                </a:cubicBezTo>
                <a:cubicBezTo>
                  <a:pt x="2480" y="1406"/>
                  <a:pt x="2496" y="1404"/>
                  <a:pt x="2501" y="1389"/>
                </a:cubicBezTo>
                <a:cubicBezTo>
                  <a:pt x="2476" y="1402"/>
                  <a:pt x="2445" y="1444"/>
                  <a:pt x="2407" y="1457"/>
                </a:cubicBezTo>
                <a:cubicBezTo>
                  <a:pt x="2438" y="1432"/>
                  <a:pt x="2465" y="1402"/>
                  <a:pt x="2498" y="1381"/>
                </a:cubicBezTo>
                <a:cubicBezTo>
                  <a:pt x="2498" y="1374"/>
                  <a:pt x="2498" y="1368"/>
                  <a:pt x="2498" y="1361"/>
                </a:cubicBezTo>
                <a:cubicBezTo>
                  <a:pt x="2506" y="1356"/>
                  <a:pt x="2511" y="1347"/>
                  <a:pt x="2525" y="1349"/>
                </a:cubicBezTo>
                <a:cubicBezTo>
                  <a:pt x="2521" y="1360"/>
                  <a:pt x="2518" y="1362"/>
                  <a:pt x="2508" y="1357"/>
                </a:cubicBezTo>
                <a:cubicBezTo>
                  <a:pt x="2516" y="1363"/>
                  <a:pt x="2515" y="1365"/>
                  <a:pt x="2512" y="1377"/>
                </a:cubicBezTo>
                <a:cubicBezTo>
                  <a:pt x="2525" y="1370"/>
                  <a:pt x="2533" y="1357"/>
                  <a:pt x="2549" y="1353"/>
                </a:cubicBezTo>
                <a:cubicBezTo>
                  <a:pt x="2542" y="1332"/>
                  <a:pt x="2558" y="1343"/>
                  <a:pt x="2569" y="1329"/>
                </a:cubicBezTo>
                <a:cubicBezTo>
                  <a:pt x="2563" y="1304"/>
                  <a:pt x="2586" y="1285"/>
                  <a:pt x="2592" y="1262"/>
                </a:cubicBezTo>
                <a:cubicBezTo>
                  <a:pt x="2579" y="1244"/>
                  <a:pt x="2571" y="1281"/>
                  <a:pt x="2555" y="1270"/>
                </a:cubicBezTo>
                <a:cubicBezTo>
                  <a:pt x="2547" y="1277"/>
                  <a:pt x="2542" y="1288"/>
                  <a:pt x="2542" y="1305"/>
                </a:cubicBezTo>
                <a:cubicBezTo>
                  <a:pt x="2533" y="1304"/>
                  <a:pt x="2527" y="1307"/>
                  <a:pt x="2528" y="1317"/>
                </a:cubicBezTo>
                <a:cubicBezTo>
                  <a:pt x="2518" y="1311"/>
                  <a:pt x="2531" y="1300"/>
                  <a:pt x="2528" y="1289"/>
                </a:cubicBezTo>
                <a:cubicBezTo>
                  <a:pt x="2511" y="1290"/>
                  <a:pt x="2493" y="1300"/>
                  <a:pt x="2481" y="1321"/>
                </a:cubicBezTo>
                <a:cubicBezTo>
                  <a:pt x="2482" y="1330"/>
                  <a:pt x="2490" y="1330"/>
                  <a:pt x="2498" y="1329"/>
                </a:cubicBezTo>
                <a:cubicBezTo>
                  <a:pt x="2496" y="1338"/>
                  <a:pt x="2491" y="1342"/>
                  <a:pt x="2488" y="1349"/>
                </a:cubicBezTo>
                <a:cubicBezTo>
                  <a:pt x="2502" y="1343"/>
                  <a:pt x="2510" y="1330"/>
                  <a:pt x="2522" y="1321"/>
                </a:cubicBezTo>
                <a:cubicBezTo>
                  <a:pt x="2520" y="1335"/>
                  <a:pt x="2497" y="1358"/>
                  <a:pt x="2481" y="1369"/>
                </a:cubicBezTo>
                <a:cubicBezTo>
                  <a:pt x="2492" y="1347"/>
                  <a:pt x="2468" y="1346"/>
                  <a:pt x="2478" y="1321"/>
                </a:cubicBezTo>
                <a:cubicBezTo>
                  <a:pt x="2465" y="1327"/>
                  <a:pt x="2454" y="1332"/>
                  <a:pt x="2444" y="1349"/>
                </a:cubicBezTo>
                <a:cubicBezTo>
                  <a:pt x="2452" y="1304"/>
                  <a:pt x="2508" y="1260"/>
                  <a:pt x="2512" y="1210"/>
                </a:cubicBezTo>
                <a:cubicBezTo>
                  <a:pt x="2509" y="1221"/>
                  <a:pt x="2502" y="1228"/>
                  <a:pt x="2498" y="1238"/>
                </a:cubicBezTo>
                <a:cubicBezTo>
                  <a:pt x="2485" y="1234"/>
                  <a:pt x="2500" y="1213"/>
                  <a:pt x="2501" y="1202"/>
                </a:cubicBezTo>
                <a:cubicBezTo>
                  <a:pt x="2530" y="1211"/>
                  <a:pt x="2543" y="1160"/>
                  <a:pt x="2549" y="1118"/>
                </a:cubicBezTo>
                <a:cubicBezTo>
                  <a:pt x="2531" y="1113"/>
                  <a:pt x="2533" y="1132"/>
                  <a:pt x="2518" y="1130"/>
                </a:cubicBezTo>
                <a:cubicBezTo>
                  <a:pt x="2521" y="1106"/>
                  <a:pt x="2529" y="1064"/>
                  <a:pt x="2528" y="1027"/>
                </a:cubicBezTo>
                <a:cubicBezTo>
                  <a:pt x="2537" y="1033"/>
                  <a:pt x="2537" y="1049"/>
                  <a:pt x="2545" y="1047"/>
                </a:cubicBezTo>
                <a:cubicBezTo>
                  <a:pt x="2545" y="1065"/>
                  <a:pt x="2530" y="1065"/>
                  <a:pt x="2532" y="1086"/>
                </a:cubicBezTo>
                <a:cubicBezTo>
                  <a:pt x="2538" y="1086"/>
                  <a:pt x="2546" y="1095"/>
                  <a:pt x="2539" y="1110"/>
                </a:cubicBezTo>
                <a:cubicBezTo>
                  <a:pt x="2572" y="1111"/>
                  <a:pt x="2548" y="1045"/>
                  <a:pt x="2569" y="1031"/>
                </a:cubicBezTo>
                <a:cubicBezTo>
                  <a:pt x="2562" y="1090"/>
                  <a:pt x="2554" y="1139"/>
                  <a:pt x="2542" y="1202"/>
                </a:cubicBezTo>
                <a:cubicBezTo>
                  <a:pt x="2543" y="1212"/>
                  <a:pt x="2565" y="1198"/>
                  <a:pt x="2559" y="1218"/>
                </a:cubicBezTo>
                <a:cubicBezTo>
                  <a:pt x="2566" y="1213"/>
                  <a:pt x="2568" y="1190"/>
                  <a:pt x="2579" y="1202"/>
                </a:cubicBezTo>
                <a:cubicBezTo>
                  <a:pt x="2581" y="1181"/>
                  <a:pt x="2583" y="1162"/>
                  <a:pt x="2592" y="1150"/>
                </a:cubicBezTo>
                <a:cubicBezTo>
                  <a:pt x="2600" y="1148"/>
                  <a:pt x="2597" y="1158"/>
                  <a:pt x="2602" y="1158"/>
                </a:cubicBezTo>
                <a:cubicBezTo>
                  <a:pt x="2600" y="1177"/>
                  <a:pt x="2591" y="1187"/>
                  <a:pt x="2589" y="1206"/>
                </a:cubicBezTo>
                <a:cubicBezTo>
                  <a:pt x="2613" y="1195"/>
                  <a:pt x="2619" y="1136"/>
                  <a:pt x="2609" y="1110"/>
                </a:cubicBezTo>
                <a:cubicBezTo>
                  <a:pt x="2595" y="1115"/>
                  <a:pt x="2609" y="1127"/>
                  <a:pt x="2609" y="1138"/>
                </a:cubicBezTo>
                <a:cubicBezTo>
                  <a:pt x="2592" y="1135"/>
                  <a:pt x="2589" y="1128"/>
                  <a:pt x="2572" y="1142"/>
                </a:cubicBezTo>
                <a:cubicBezTo>
                  <a:pt x="2564" y="1130"/>
                  <a:pt x="2582" y="1103"/>
                  <a:pt x="2569" y="1106"/>
                </a:cubicBezTo>
                <a:cubicBezTo>
                  <a:pt x="2570" y="1093"/>
                  <a:pt x="2573" y="1041"/>
                  <a:pt x="2576" y="1027"/>
                </a:cubicBezTo>
                <a:cubicBezTo>
                  <a:pt x="2575" y="981"/>
                  <a:pt x="2581" y="1024"/>
                  <a:pt x="2579" y="1047"/>
                </a:cubicBezTo>
                <a:cubicBezTo>
                  <a:pt x="2583" y="1052"/>
                  <a:pt x="2586" y="1048"/>
                  <a:pt x="2596" y="1047"/>
                </a:cubicBezTo>
                <a:cubicBezTo>
                  <a:pt x="2598" y="1059"/>
                  <a:pt x="2590" y="1058"/>
                  <a:pt x="2592" y="1071"/>
                </a:cubicBezTo>
                <a:cubicBezTo>
                  <a:pt x="2599" y="1073"/>
                  <a:pt x="2600" y="1063"/>
                  <a:pt x="2596" y="1063"/>
                </a:cubicBezTo>
                <a:cubicBezTo>
                  <a:pt x="2599" y="1049"/>
                  <a:pt x="2603" y="1062"/>
                  <a:pt x="2609" y="1055"/>
                </a:cubicBezTo>
                <a:cubicBezTo>
                  <a:pt x="2607" y="1032"/>
                  <a:pt x="2614" y="1021"/>
                  <a:pt x="2613" y="999"/>
                </a:cubicBezTo>
                <a:cubicBezTo>
                  <a:pt x="2618" y="998"/>
                  <a:pt x="2621" y="1006"/>
                  <a:pt x="2623" y="999"/>
                </a:cubicBezTo>
                <a:cubicBezTo>
                  <a:pt x="2630" y="1000"/>
                  <a:pt x="2624" y="1016"/>
                  <a:pt x="2629" y="1019"/>
                </a:cubicBezTo>
                <a:cubicBezTo>
                  <a:pt x="2649" y="1008"/>
                  <a:pt x="2661" y="1001"/>
                  <a:pt x="2676" y="995"/>
                </a:cubicBezTo>
                <a:cubicBezTo>
                  <a:pt x="2672" y="990"/>
                  <a:pt x="2673" y="978"/>
                  <a:pt x="2673" y="967"/>
                </a:cubicBezTo>
                <a:cubicBezTo>
                  <a:pt x="2670" y="955"/>
                  <a:pt x="2668" y="976"/>
                  <a:pt x="2660" y="971"/>
                </a:cubicBezTo>
                <a:cubicBezTo>
                  <a:pt x="2660" y="960"/>
                  <a:pt x="2661" y="948"/>
                  <a:pt x="2656" y="943"/>
                </a:cubicBezTo>
                <a:cubicBezTo>
                  <a:pt x="2644" y="946"/>
                  <a:pt x="2657" y="956"/>
                  <a:pt x="2653" y="971"/>
                </a:cubicBezTo>
                <a:cubicBezTo>
                  <a:pt x="2645" y="956"/>
                  <a:pt x="2624" y="957"/>
                  <a:pt x="2623" y="935"/>
                </a:cubicBezTo>
                <a:cubicBezTo>
                  <a:pt x="2633" y="932"/>
                  <a:pt x="2627" y="948"/>
                  <a:pt x="2636" y="947"/>
                </a:cubicBezTo>
                <a:cubicBezTo>
                  <a:pt x="2647" y="900"/>
                  <a:pt x="2630" y="885"/>
                  <a:pt x="2633" y="848"/>
                </a:cubicBezTo>
                <a:cubicBezTo>
                  <a:pt x="2642" y="843"/>
                  <a:pt x="2670" y="870"/>
                  <a:pt x="2673" y="844"/>
                </a:cubicBezTo>
                <a:cubicBezTo>
                  <a:pt x="2724" y="845"/>
                  <a:pt x="2695" y="915"/>
                  <a:pt x="2713" y="939"/>
                </a:cubicBezTo>
                <a:cubicBezTo>
                  <a:pt x="2713" y="957"/>
                  <a:pt x="2709" y="971"/>
                  <a:pt x="2693" y="971"/>
                </a:cubicBezTo>
                <a:cubicBezTo>
                  <a:pt x="2694" y="934"/>
                  <a:pt x="2710" y="896"/>
                  <a:pt x="2680" y="883"/>
                </a:cubicBezTo>
                <a:cubicBezTo>
                  <a:pt x="2677" y="884"/>
                  <a:pt x="2676" y="887"/>
                  <a:pt x="2673" y="887"/>
                </a:cubicBezTo>
                <a:cubicBezTo>
                  <a:pt x="2677" y="908"/>
                  <a:pt x="2677" y="933"/>
                  <a:pt x="2690" y="943"/>
                </a:cubicBezTo>
                <a:cubicBezTo>
                  <a:pt x="2676" y="950"/>
                  <a:pt x="2697" y="974"/>
                  <a:pt x="2676" y="975"/>
                </a:cubicBezTo>
                <a:cubicBezTo>
                  <a:pt x="2692" y="1001"/>
                  <a:pt x="2679" y="1010"/>
                  <a:pt x="2676" y="1043"/>
                </a:cubicBezTo>
                <a:cubicBezTo>
                  <a:pt x="2679" y="1046"/>
                  <a:pt x="2683" y="1049"/>
                  <a:pt x="2687" y="1051"/>
                </a:cubicBezTo>
                <a:cubicBezTo>
                  <a:pt x="2694" y="1041"/>
                  <a:pt x="2688" y="1015"/>
                  <a:pt x="2690" y="999"/>
                </a:cubicBezTo>
                <a:cubicBezTo>
                  <a:pt x="2725" y="1017"/>
                  <a:pt x="2683" y="1056"/>
                  <a:pt x="2680" y="1078"/>
                </a:cubicBezTo>
                <a:cubicBezTo>
                  <a:pt x="2696" y="1064"/>
                  <a:pt x="2707" y="1081"/>
                  <a:pt x="2710" y="1063"/>
                </a:cubicBezTo>
                <a:cubicBezTo>
                  <a:pt x="2724" y="1073"/>
                  <a:pt x="2707" y="1133"/>
                  <a:pt x="2683" y="1122"/>
                </a:cubicBezTo>
                <a:cubicBezTo>
                  <a:pt x="2681" y="1138"/>
                  <a:pt x="2688" y="1143"/>
                  <a:pt x="2693" y="1150"/>
                </a:cubicBezTo>
                <a:cubicBezTo>
                  <a:pt x="2688" y="1160"/>
                  <a:pt x="2688" y="1175"/>
                  <a:pt x="2680" y="1182"/>
                </a:cubicBezTo>
                <a:cubicBezTo>
                  <a:pt x="2695" y="1226"/>
                  <a:pt x="2642" y="1243"/>
                  <a:pt x="2653" y="1293"/>
                </a:cubicBezTo>
                <a:cubicBezTo>
                  <a:pt x="2638" y="1301"/>
                  <a:pt x="2643" y="1309"/>
                  <a:pt x="2636" y="1325"/>
                </a:cubicBezTo>
                <a:cubicBezTo>
                  <a:pt x="2613" y="1327"/>
                  <a:pt x="2597" y="1316"/>
                  <a:pt x="2582" y="1329"/>
                </a:cubicBezTo>
                <a:cubicBezTo>
                  <a:pt x="2591" y="1339"/>
                  <a:pt x="2605" y="1342"/>
                  <a:pt x="2616" y="1349"/>
                </a:cubicBezTo>
                <a:cubicBezTo>
                  <a:pt x="2619" y="1350"/>
                  <a:pt x="2619" y="1348"/>
                  <a:pt x="2619" y="1345"/>
                </a:cubicBezTo>
                <a:cubicBezTo>
                  <a:pt x="2603" y="1366"/>
                  <a:pt x="2576" y="1408"/>
                  <a:pt x="2545" y="1425"/>
                </a:cubicBezTo>
                <a:close/>
                <a:moveTo>
                  <a:pt x="2582" y="1385"/>
                </a:moveTo>
                <a:cubicBezTo>
                  <a:pt x="2577" y="1379"/>
                  <a:pt x="2563" y="1384"/>
                  <a:pt x="2565" y="1369"/>
                </a:cubicBezTo>
                <a:cubicBezTo>
                  <a:pt x="2548" y="1386"/>
                  <a:pt x="2538" y="1384"/>
                  <a:pt x="2522" y="1401"/>
                </a:cubicBezTo>
                <a:cubicBezTo>
                  <a:pt x="2543" y="1412"/>
                  <a:pt x="2569" y="1396"/>
                  <a:pt x="2582" y="1385"/>
                </a:cubicBezTo>
                <a:close/>
                <a:moveTo>
                  <a:pt x="681" y="525"/>
                </a:moveTo>
                <a:cubicBezTo>
                  <a:pt x="698" y="527"/>
                  <a:pt x="717" y="511"/>
                  <a:pt x="708" y="497"/>
                </a:cubicBezTo>
                <a:cubicBezTo>
                  <a:pt x="708" y="499"/>
                  <a:pt x="705" y="502"/>
                  <a:pt x="705" y="497"/>
                </a:cubicBezTo>
                <a:cubicBezTo>
                  <a:pt x="693" y="502"/>
                  <a:pt x="687" y="513"/>
                  <a:pt x="681" y="525"/>
                </a:cubicBezTo>
                <a:close/>
                <a:moveTo>
                  <a:pt x="917" y="159"/>
                </a:moveTo>
                <a:cubicBezTo>
                  <a:pt x="922" y="158"/>
                  <a:pt x="929" y="160"/>
                  <a:pt x="930" y="155"/>
                </a:cubicBezTo>
                <a:cubicBezTo>
                  <a:pt x="918" y="149"/>
                  <a:pt x="938" y="149"/>
                  <a:pt x="933" y="139"/>
                </a:cubicBezTo>
                <a:cubicBezTo>
                  <a:pt x="905" y="161"/>
                  <a:pt x="853" y="163"/>
                  <a:pt x="843" y="199"/>
                </a:cubicBezTo>
                <a:cubicBezTo>
                  <a:pt x="865" y="182"/>
                  <a:pt x="898" y="197"/>
                  <a:pt x="917" y="159"/>
                </a:cubicBezTo>
                <a:close/>
                <a:moveTo>
                  <a:pt x="2088" y="378"/>
                </a:moveTo>
                <a:cubicBezTo>
                  <a:pt x="2101" y="375"/>
                  <a:pt x="2107" y="382"/>
                  <a:pt x="2118" y="382"/>
                </a:cubicBezTo>
                <a:cubicBezTo>
                  <a:pt x="2120" y="358"/>
                  <a:pt x="2090" y="357"/>
                  <a:pt x="2088" y="378"/>
                </a:cubicBezTo>
                <a:close/>
                <a:moveTo>
                  <a:pt x="2673" y="1146"/>
                </a:moveTo>
                <a:cubicBezTo>
                  <a:pt x="2679" y="1138"/>
                  <a:pt x="2677" y="1121"/>
                  <a:pt x="2680" y="1110"/>
                </a:cubicBezTo>
                <a:cubicBezTo>
                  <a:pt x="2672" y="1112"/>
                  <a:pt x="2658" y="1143"/>
                  <a:pt x="2673" y="1146"/>
                </a:cubicBezTo>
                <a:close/>
                <a:moveTo>
                  <a:pt x="2660" y="1182"/>
                </a:moveTo>
                <a:cubicBezTo>
                  <a:pt x="2657" y="1190"/>
                  <a:pt x="2648" y="1199"/>
                  <a:pt x="2660" y="1202"/>
                </a:cubicBezTo>
                <a:cubicBezTo>
                  <a:pt x="2662" y="1194"/>
                  <a:pt x="2671" y="1185"/>
                  <a:pt x="2660" y="1182"/>
                </a:cubicBezTo>
                <a:close/>
                <a:moveTo>
                  <a:pt x="2646" y="856"/>
                </a:moveTo>
                <a:cubicBezTo>
                  <a:pt x="2650" y="881"/>
                  <a:pt x="2641" y="899"/>
                  <a:pt x="2653" y="911"/>
                </a:cubicBezTo>
                <a:cubicBezTo>
                  <a:pt x="2654" y="908"/>
                  <a:pt x="2656" y="907"/>
                  <a:pt x="2660" y="907"/>
                </a:cubicBezTo>
                <a:cubicBezTo>
                  <a:pt x="2658" y="882"/>
                  <a:pt x="2663" y="867"/>
                  <a:pt x="2646" y="856"/>
                </a:cubicBezTo>
                <a:close/>
                <a:moveTo>
                  <a:pt x="2646" y="1106"/>
                </a:moveTo>
                <a:cubicBezTo>
                  <a:pt x="2633" y="1109"/>
                  <a:pt x="2627" y="1153"/>
                  <a:pt x="2623" y="1178"/>
                </a:cubicBezTo>
                <a:cubicBezTo>
                  <a:pt x="2634" y="1161"/>
                  <a:pt x="2649" y="1128"/>
                  <a:pt x="2646" y="1106"/>
                </a:cubicBezTo>
                <a:close/>
                <a:moveTo>
                  <a:pt x="2609" y="1222"/>
                </a:moveTo>
                <a:cubicBezTo>
                  <a:pt x="2614" y="1215"/>
                  <a:pt x="2631" y="1187"/>
                  <a:pt x="2619" y="1186"/>
                </a:cubicBezTo>
                <a:cubicBezTo>
                  <a:pt x="2619" y="1199"/>
                  <a:pt x="2600" y="1211"/>
                  <a:pt x="2609" y="1222"/>
                </a:cubicBezTo>
                <a:close/>
                <a:moveTo>
                  <a:pt x="2542" y="1242"/>
                </a:moveTo>
                <a:cubicBezTo>
                  <a:pt x="2526" y="1240"/>
                  <a:pt x="2528" y="1260"/>
                  <a:pt x="2525" y="1274"/>
                </a:cubicBezTo>
                <a:cubicBezTo>
                  <a:pt x="2533" y="1268"/>
                  <a:pt x="2538" y="1284"/>
                  <a:pt x="2539" y="1274"/>
                </a:cubicBezTo>
                <a:cubicBezTo>
                  <a:pt x="2538" y="1268"/>
                  <a:pt x="2541" y="1255"/>
                  <a:pt x="2542" y="1242"/>
                </a:cubicBezTo>
                <a:close/>
                <a:moveTo>
                  <a:pt x="2501" y="1266"/>
                </a:moveTo>
                <a:cubicBezTo>
                  <a:pt x="2512" y="1255"/>
                  <a:pt x="2527" y="1251"/>
                  <a:pt x="2528" y="1230"/>
                </a:cubicBezTo>
                <a:cubicBezTo>
                  <a:pt x="2518" y="1237"/>
                  <a:pt x="2499" y="1256"/>
                  <a:pt x="2501" y="1266"/>
                </a:cubicBezTo>
                <a:close/>
                <a:moveTo>
                  <a:pt x="2461" y="1035"/>
                </a:moveTo>
                <a:cubicBezTo>
                  <a:pt x="2472" y="1036"/>
                  <a:pt x="2469" y="1020"/>
                  <a:pt x="2475" y="1015"/>
                </a:cubicBezTo>
                <a:cubicBezTo>
                  <a:pt x="2465" y="1016"/>
                  <a:pt x="2455" y="1027"/>
                  <a:pt x="2461" y="1035"/>
                </a:cubicBezTo>
                <a:close/>
                <a:moveTo>
                  <a:pt x="2397" y="720"/>
                </a:moveTo>
                <a:cubicBezTo>
                  <a:pt x="2407" y="726"/>
                  <a:pt x="2402" y="748"/>
                  <a:pt x="2417" y="748"/>
                </a:cubicBezTo>
                <a:cubicBezTo>
                  <a:pt x="2422" y="743"/>
                  <a:pt x="2421" y="731"/>
                  <a:pt x="2421" y="720"/>
                </a:cubicBezTo>
                <a:cubicBezTo>
                  <a:pt x="2411" y="717"/>
                  <a:pt x="2412" y="726"/>
                  <a:pt x="2404" y="724"/>
                </a:cubicBezTo>
                <a:cubicBezTo>
                  <a:pt x="2403" y="720"/>
                  <a:pt x="2398" y="715"/>
                  <a:pt x="2397" y="720"/>
                </a:cubicBezTo>
                <a:close/>
                <a:moveTo>
                  <a:pt x="2380" y="788"/>
                </a:moveTo>
                <a:cubicBezTo>
                  <a:pt x="2388" y="757"/>
                  <a:pt x="2354" y="733"/>
                  <a:pt x="2350" y="696"/>
                </a:cubicBezTo>
                <a:cubicBezTo>
                  <a:pt x="2334" y="695"/>
                  <a:pt x="2332" y="718"/>
                  <a:pt x="2320" y="700"/>
                </a:cubicBezTo>
                <a:cubicBezTo>
                  <a:pt x="2311" y="732"/>
                  <a:pt x="2340" y="760"/>
                  <a:pt x="2353" y="764"/>
                </a:cubicBezTo>
                <a:cubicBezTo>
                  <a:pt x="2350" y="763"/>
                  <a:pt x="2342" y="749"/>
                  <a:pt x="2350" y="748"/>
                </a:cubicBezTo>
                <a:cubicBezTo>
                  <a:pt x="2376" y="774"/>
                  <a:pt x="2385" y="827"/>
                  <a:pt x="2414" y="859"/>
                </a:cubicBezTo>
                <a:cubicBezTo>
                  <a:pt x="2406" y="832"/>
                  <a:pt x="2398" y="804"/>
                  <a:pt x="2380" y="788"/>
                </a:cubicBezTo>
                <a:close/>
                <a:moveTo>
                  <a:pt x="2377" y="871"/>
                </a:moveTo>
                <a:cubicBezTo>
                  <a:pt x="2381" y="896"/>
                  <a:pt x="2390" y="914"/>
                  <a:pt x="2407" y="923"/>
                </a:cubicBezTo>
                <a:cubicBezTo>
                  <a:pt x="2417" y="895"/>
                  <a:pt x="2392" y="884"/>
                  <a:pt x="2384" y="867"/>
                </a:cubicBezTo>
                <a:cubicBezTo>
                  <a:pt x="2374" y="849"/>
                  <a:pt x="2378" y="825"/>
                  <a:pt x="2364" y="804"/>
                </a:cubicBezTo>
                <a:cubicBezTo>
                  <a:pt x="2362" y="817"/>
                  <a:pt x="2365" y="826"/>
                  <a:pt x="2367" y="836"/>
                </a:cubicBezTo>
                <a:cubicBezTo>
                  <a:pt x="2358" y="835"/>
                  <a:pt x="2362" y="820"/>
                  <a:pt x="2353" y="820"/>
                </a:cubicBezTo>
                <a:cubicBezTo>
                  <a:pt x="2351" y="832"/>
                  <a:pt x="2359" y="831"/>
                  <a:pt x="2357" y="844"/>
                </a:cubicBezTo>
                <a:cubicBezTo>
                  <a:pt x="2364" y="849"/>
                  <a:pt x="2369" y="833"/>
                  <a:pt x="2370" y="844"/>
                </a:cubicBezTo>
                <a:cubicBezTo>
                  <a:pt x="2362" y="863"/>
                  <a:pt x="2369" y="899"/>
                  <a:pt x="2377" y="871"/>
                </a:cubicBezTo>
                <a:close/>
                <a:moveTo>
                  <a:pt x="2370" y="887"/>
                </a:moveTo>
                <a:cubicBezTo>
                  <a:pt x="2372" y="905"/>
                  <a:pt x="2366" y="912"/>
                  <a:pt x="2360" y="919"/>
                </a:cubicBezTo>
                <a:cubicBezTo>
                  <a:pt x="2351" y="907"/>
                  <a:pt x="2361" y="895"/>
                  <a:pt x="2350" y="887"/>
                </a:cubicBezTo>
                <a:cubicBezTo>
                  <a:pt x="2350" y="892"/>
                  <a:pt x="2349" y="897"/>
                  <a:pt x="2343" y="895"/>
                </a:cubicBezTo>
                <a:cubicBezTo>
                  <a:pt x="2342" y="921"/>
                  <a:pt x="2367" y="936"/>
                  <a:pt x="2364" y="951"/>
                </a:cubicBezTo>
                <a:cubicBezTo>
                  <a:pt x="2359" y="951"/>
                  <a:pt x="2360" y="944"/>
                  <a:pt x="2357" y="943"/>
                </a:cubicBezTo>
                <a:cubicBezTo>
                  <a:pt x="2355" y="951"/>
                  <a:pt x="2347" y="950"/>
                  <a:pt x="2350" y="963"/>
                </a:cubicBezTo>
                <a:cubicBezTo>
                  <a:pt x="2366" y="952"/>
                  <a:pt x="2372" y="958"/>
                  <a:pt x="2377" y="979"/>
                </a:cubicBezTo>
                <a:cubicBezTo>
                  <a:pt x="2385" y="973"/>
                  <a:pt x="2390" y="989"/>
                  <a:pt x="2390" y="979"/>
                </a:cubicBezTo>
                <a:cubicBezTo>
                  <a:pt x="2381" y="957"/>
                  <a:pt x="2392" y="908"/>
                  <a:pt x="2370" y="887"/>
                </a:cubicBezTo>
                <a:close/>
                <a:moveTo>
                  <a:pt x="2384" y="676"/>
                </a:moveTo>
                <a:cubicBezTo>
                  <a:pt x="2385" y="692"/>
                  <a:pt x="2387" y="707"/>
                  <a:pt x="2401" y="708"/>
                </a:cubicBezTo>
                <a:cubicBezTo>
                  <a:pt x="2399" y="692"/>
                  <a:pt x="2394" y="681"/>
                  <a:pt x="2384" y="676"/>
                </a:cubicBezTo>
                <a:close/>
                <a:moveTo>
                  <a:pt x="2390" y="844"/>
                </a:moveTo>
                <a:cubicBezTo>
                  <a:pt x="2389" y="856"/>
                  <a:pt x="2395" y="860"/>
                  <a:pt x="2401" y="863"/>
                </a:cubicBezTo>
                <a:cubicBezTo>
                  <a:pt x="2400" y="853"/>
                  <a:pt x="2400" y="843"/>
                  <a:pt x="2390" y="844"/>
                </a:cubicBezTo>
                <a:close/>
                <a:moveTo>
                  <a:pt x="2377" y="473"/>
                </a:moveTo>
                <a:cubicBezTo>
                  <a:pt x="2377" y="480"/>
                  <a:pt x="2377" y="487"/>
                  <a:pt x="2377" y="493"/>
                </a:cubicBezTo>
                <a:cubicBezTo>
                  <a:pt x="2383" y="492"/>
                  <a:pt x="2384" y="498"/>
                  <a:pt x="2390" y="497"/>
                </a:cubicBezTo>
                <a:cubicBezTo>
                  <a:pt x="2389" y="485"/>
                  <a:pt x="2385" y="478"/>
                  <a:pt x="2377" y="473"/>
                </a:cubicBezTo>
                <a:close/>
                <a:moveTo>
                  <a:pt x="2364" y="1520"/>
                </a:moveTo>
                <a:cubicBezTo>
                  <a:pt x="2376" y="1519"/>
                  <a:pt x="2387" y="1516"/>
                  <a:pt x="2390" y="1504"/>
                </a:cubicBezTo>
                <a:cubicBezTo>
                  <a:pt x="2378" y="1505"/>
                  <a:pt x="2369" y="1511"/>
                  <a:pt x="2364" y="1520"/>
                </a:cubicBezTo>
                <a:close/>
                <a:moveTo>
                  <a:pt x="2377" y="569"/>
                </a:moveTo>
                <a:cubicBezTo>
                  <a:pt x="2370" y="568"/>
                  <a:pt x="2370" y="574"/>
                  <a:pt x="2367" y="577"/>
                </a:cubicBezTo>
                <a:cubicBezTo>
                  <a:pt x="2363" y="576"/>
                  <a:pt x="2359" y="570"/>
                  <a:pt x="2357" y="577"/>
                </a:cubicBezTo>
                <a:cubicBezTo>
                  <a:pt x="2366" y="582"/>
                  <a:pt x="2369" y="595"/>
                  <a:pt x="2384" y="593"/>
                </a:cubicBezTo>
                <a:cubicBezTo>
                  <a:pt x="2387" y="578"/>
                  <a:pt x="2375" y="581"/>
                  <a:pt x="2377" y="569"/>
                </a:cubicBezTo>
                <a:close/>
                <a:moveTo>
                  <a:pt x="2370" y="517"/>
                </a:moveTo>
                <a:cubicBezTo>
                  <a:pt x="2371" y="512"/>
                  <a:pt x="2376" y="513"/>
                  <a:pt x="2380" y="513"/>
                </a:cubicBezTo>
                <a:cubicBezTo>
                  <a:pt x="2382" y="499"/>
                  <a:pt x="2363" y="490"/>
                  <a:pt x="2360" y="505"/>
                </a:cubicBezTo>
                <a:cubicBezTo>
                  <a:pt x="2364" y="507"/>
                  <a:pt x="2368" y="509"/>
                  <a:pt x="2370" y="513"/>
                </a:cubicBezTo>
                <a:cubicBezTo>
                  <a:pt x="2365" y="513"/>
                  <a:pt x="2368" y="525"/>
                  <a:pt x="2370" y="517"/>
                </a:cubicBezTo>
                <a:close/>
                <a:moveTo>
                  <a:pt x="2347" y="621"/>
                </a:moveTo>
                <a:cubicBezTo>
                  <a:pt x="2362" y="621"/>
                  <a:pt x="2361" y="641"/>
                  <a:pt x="2374" y="645"/>
                </a:cubicBezTo>
                <a:cubicBezTo>
                  <a:pt x="2377" y="626"/>
                  <a:pt x="2370" y="620"/>
                  <a:pt x="2377" y="605"/>
                </a:cubicBezTo>
                <a:cubicBezTo>
                  <a:pt x="2368" y="589"/>
                  <a:pt x="2345" y="589"/>
                  <a:pt x="2343" y="565"/>
                </a:cubicBezTo>
                <a:cubicBezTo>
                  <a:pt x="2350" y="558"/>
                  <a:pt x="2358" y="553"/>
                  <a:pt x="2357" y="537"/>
                </a:cubicBezTo>
                <a:cubicBezTo>
                  <a:pt x="2349" y="535"/>
                  <a:pt x="2339" y="534"/>
                  <a:pt x="2340" y="521"/>
                </a:cubicBezTo>
                <a:cubicBezTo>
                  <a:pt x="2347" y="530"/>
                  <a:pt x="2350" y="519"/>
                  <a:pt x="2360" y="521"/>
                </a:cubicBezTo>
                <a:cubicBezTo>
                  <a:pt x="2351" y="497"/>
                  <a:pt x="2352" y="483"/>
                  <a:pt x="2337" y="465"/>
                </a:cubicBezTo>
                <a:cubicBezTo>
                  <a:pt x="2338" y="474"/>
                  <a:pt x="2344" y="487"/>
                  <a:pt x="2333" y="489"/>
                </a:cubicBezTo>
                <a:cubicBezTo>
                  <a:pt x="2321" y="477"/>
                  <a:pt x="2301" y="474"/>
                  <a:pt x="2289" y="461"/>
                </a:cubicBezTo>
                <a:cubicBezTo>
                  <a:pt x="2285" y="476"/>
                  <a:pt x="2299" y="469"/>
                  <a:pt x="2296" y="481"/>
                </a:cubicBezTo>
                <a:cubicBezTo>
                  <a:pt x="2287" y="471"/>
                  <a:pt x="2280" y="483"/>
                  <a:pt x="2273" y="485"/>
                </a:cubicBezTo>
                <a:cubicBezTo>
                  <a:pt x="2269" y="483"/>
                  <a:pt x="2265" y="481"/>
                  <a:pt x="2263" y="477"/>
                </a:cubicBezTo>
                <a:cubicBezTo>
                  <a:pt x="2268" y="477"/>
                  <a:pt x="2274" y="478"/>
                  <a:pt x="2273" y="469"/>
                </a:cubicBezTo>
                <a:cubicBezTo>
                  <a:pt x="2257" y="455"/>
                  <a:pt x="2228" y="434"/>
                  <a:pt x="2215" y="430"/>
                </a:cubicBezTo>
                <a:cubicBezTo>
                  <a:pt x="2227" y="447"/>
                  <a:pt x="2245" y="455"/>
                  <a:pt x="2256" y="473"/>
                </a:cubicBezTo>
                <a:cubicBezTo>
                  <a:pt x="2251" y="468"/>
                  <a:pt x="2243" y="465"/>
                  <a:pt x="2236" y="461"/>
                </a:cubicBezTo>
                <a:cubicBezTo>
                  <a:pt x="2237" y="482"/>
                  <a:pt x="2250" y="490"/>
                  <a:pt x="2256" y="505"/>
                </a:cubicBezTo>
                <a:cubicBezTo>
                  <a:pt x="2236" y="491"/>
                  <a:pt x="2224" y="445"/>
                  <a:pt x="2202" y="445"/>
                </a:cubicBezTo>
                <a:cubicBezTo>
                  <a:pt x="2220" y="475"/>
                  <a:pt x="2232" y="510"/>
                  <a:pt x="2252" y="537"/>
                </a:cubicBezTo>
                <a:cubicBezTo>
                  <a:pt x="2279" y="522"/>
                  <a:pt x="2306" y="582"/>
                  <a:pt x="2333" y="581"/>
                </a:cubicBezTo>
                <a:cubicBezTo>
                  <a:pt x="2320" y="577"/>
                  <a:pt x="2323" y="592"/>
                  <a:pt x="2320" y="601"/>
                </a:cubicBezTo>
                <a:cubicBezTo>
                  <a:pt x="2324" y="612"/>
                  <a:pt x="2336" y="616"/>
                  <a:pt x="2340" y="629"/>
                </a:cubicBezTo>
                <a:cubicBezTo>
                  <a:pt x="2325" y="618"/>
                  <a:pt x="2309" y="607"/>
                  <a:pt x="2296" y="593"/>
                </a:cubicBezTo>
                <a:cubicBezTo>
                  <a:pt x="2296" y="572"/>
                  <a:pt x="2288" y="560"/>
                  <a:pt x="2273" y="557"/>
                </a:cubicBezTo>
                <a:cubicBezTo>
                  <a:pt x="2273" y="569"/>
                  <a:pt x="2290" y="582"/>
                  <a:pt x="2283" y="589"/>
                </a:cubicBezTo>
                <a:cubicBezTo>
                  <a:pt x="2275" y="588"/>
                  <a:pt x="2277" y="575"/>
                  <a:pt x="2266" y="577"/>
                </a:cubicBezTo>
                <a:cubicBezTo>
                  <a:pt x="2266" y="594"/>
                  <a:pt x="2273" y="603"/>
                  <a:pt x="2276" y="617"/>
                </a:cubicBezTo>
                <a:cubicBezTo>
                  <a:pt x="2282" y="611"/>
                  <a:pt x="2281" y="596"/>
                  <a:pt x="2293" y="597"/>
                </a:cubicBezTo>
                <a:cubicBezTo>
                  <a:pt x="2294" y="614"/>
                  <a:pt x="2307" y="617"/>
                  <a:pt x="2310" y="633"/>
                </a:cubicBezTo>
                <a:cubicBezTo>
                  <a:pt x="2303" y="631"/>
                  <a:pt x="2301" y="624"/>
                  <a:pt x="2293" y="625"/>
                </a:cubicBezTo>
                <a:cubicBezTo>
                  <a:pt x="2306" y="649"/>
                  <a:pt x="2323" y="669"/>
                  <a:pt x="2333" y="696"/>
                </a:cubicBezTo>
                <a:cubicBezTo>
                  <a:pt x="2338" y="684"/>
                  <a:pt x="2332" y="682"/>
                  <a:pt x="2333" y="664"/>
                </a:cubicBezTo>
                <a:cubicBezTo>
                  <a:pt x="2338" y="664"/>
                  <a:pt x="2343" y="681"/>
                  <a:pt x="2347" y="668"/>
                </a:cubicBezTo>
                <a:cubicBezTo>
                  <a:pt x="2340" y="654"/>
                  <a:pt x="2310" y="649"/>
                  <a:pt x="2316" y="633"/>
                </a:cubicBezTo>
                <a:cubicBezTo>
                  <a:pt x="2329" y="642"/>
                  <a:pt x="2333" y="638"/>
                  <a:pt x="2347" y="648"/>
                </a:cubicBezTo>
                <a:cubicBezTo>
                  <a:pt x="2357" y="641"/>
                  <a:pt x="2339" y="624"/>
                  <a:pt x="2347" y="621"/>
                </a:cubicBezTo>
                <a:close/>
                <a:moveTo>
                  <a:pt x="2343" y="1182"/>
                </a:moveTo>
                <a:cubicBezTo>
                  <a:pt x="2359" y="1177"/>
                  <a:pt x="2366" y="1161"/>
                  <a:pt x="2370" y="1142"/>
                </a:cubicBezTo>
                <a:cubicBezTo>
                  <a:pt x="2349" y="1147"/>
                  <a:pt x="2371" y="1127"/>
                  <a:pt x="2360" y="1122"/>
                </a:cubicBezTo>
                <a:cubicBezTo>
                  <a:pt x="2359" y="1145"/>
                  <a:pt x="2348" y="1155"/>
                  <a:pt x="2333" y="1162"/>
                </a:cubicBezTo>
                <a:cubicBezTo>
                  <a:pt x="2332" y="1150"/>
                  <a:pt x="2316" y="1155"/>
                  <a:pt x="2306" y="1154"/>
                </a:cubicBezTo>
                <a:cubicBezTo>
                  <a:pt x="2312" y="1173"/>
                  <a:pt x="2301" y="1176"/>
                  <a:pt x="2306" y="1186"/>
                </a:cubicBezTo>
                <a:cubicBezTo>
                  <a:pt x="2311" y="1182"/>
                  <a:pt x="2326" y="1200"/>
                  <a:pt x="2333" y="1206"/>
                </a:cubicBezTo>
                <a:cubicBezTo>
                  <a:pt x="2347" y="1192"/>
                  <a:pt x="2334" y="1170"/>
                  <a:pt x="2353" y="1162"/>
                </a:cubicBezTo>
                <a:cubicBezTo>
                  <a:pt x="2353" y="1173"/>
                  <a:pt x="2343" y="1171"/>
                  <a:pt x="2343" y="1182"/>
                </a:cubicBezTo>
                <a:close/>
                <a:moveTo>
                  <a:pt x="2323" y="422"/>
                </a:moveTo>
                <a:cubicBezTo>
                  <a:pt x="2324" y="414"/>
                  <a:pt x="2319" y="414"/>
                  <a:pt x="2316" y="410"/>
                </a:cubicBezTo>
                <a:cubicBezTo>
                  <a:pt x="2327" y="399"/>
                  <a:pt x="2337" y="414"/>
                  <a:pt x="2347" y="418"/>
                </a:cubicBezTo>
                <a:cubicBezTo>
                  <a:pt x="2351" y="408"/>
                  <a:pt x="2339" y="398"/>
                  <a:pt x="2347" y="398"/>
                </a:cubicBezTo>
                <a:cubicBezTo>
                  <a:pt x="2350" y="403"/>
                  <a:pt x="2352" y="410"/>
                  <a:pt x="2360" y="410"/>
                </a:cubicBezTo>
                <a:cubicBezTo>
                  <a:pt x="2363" y="392"/>
                  <a:pt x="2350" y="392"/>
                  <a:pt x="2350" y="378"/>
                </a:cubicBezTo>
                <a:cubicBezTo>
                  <a:pt x="2357" y="377"/>
                  <a:pt x="2357" y="383"/>
                  <a:pt x="2360" y="386"/>
                </a:cubicBezTo>
                <a:cubicBezTo>
                  <a:pt x="2363" y="373"/>
                  <a:pt x="2355" y="373"/>
                  <a:pt x="2353" y="366"/>
                </a:cubicBezTo>
                <a:cubicBezTo>
                  <a:pt x="2333" y="379"/>
                  <a:pt x="2314" y="365"/>
                  <a:pt x="2296" y="366"/>
                </a:cubicBezTo>
                <a:cubicBezTo>
                  <a:pt x="2290" y="368"/>
                  <a:pt x="2296" y="385"/>
                  <a:pt x="2289" y="386"/>
                </a:cubicBezTo>
                <a:cubicBezTo>
                  <a:pt x="2283" y="377"/>
                  <a:pt x="2280" y="365"/>
                  <a:pt x="2266" y="366"/>
                </a:cubicBezTo>
                <a:cubicBezTo>
                  <a:pt x="2264" y="373"/>
                  <a:pt x="2270" y="399"/>
                  <a:pt x="2279" y="406"/>
                </a:cubicBezTo>
                <a:cubicBezTo>
                  <a:pt x="2281" y="386"/>
                  <a:pt x="2281" y="410"/>
                  <a:pt x="2289" y="406"/>
                </a:cubicBezTo>
                <a:cubicBezTo>
                  <a:pt x="2296" y="405"/>
                  <a:pt x="2292" y="392"/>
                  <a:pt x="2300" y="394"/>
                </a:cubicBezTo>
                <a:cubicBezTo>
                  <a:pt x="2297" y="399"/>
                  <a:pt x="2310" y="436"/>
                  <a:pt x="2316" y="430"/>
                </a:cubicBezTo>
                <a:cubicBezTo>
                  <a:pt x="2306" y="425"/>
                  <a:pt x="2318" y="411"/>
                  <a:pt x="2323" y="422"/>
                </a:cubicBezTo>
                <a:close/>
                <a:moveTo>
                  <a:pt x="2300" y="720"/>
                </a:moveTo>
                <a:cubicBezTo>
                  <a:pt x="2300" y="723"/>
                  <a:pt x="2300" y="725"/>
                  <a:pt x="2300" y="728"/>
                </a:cubicBezTo>
                <a:cubicBezTo>
                  <a:pt x="2298" y="728"/>
                  <a:pt x="2296" y="729"/>
                  <a:pt x="2296" y="732"/>
                </a:cubicBezTo>
                <a:cubicBezTo>
                  <a:pt x="2318" y="737"/>
                  <a:pt x="2314" y="772"/>
                  <a:pt x="2333" y="788"/>
                </a:cubicBezTo>
                <a:cubicBezTo>
                  <a:pt x="2332" y="764"/>
                  <a:pt x="2324" y="729"/>
                  <a:pt x="2300" y="720"/>
                </a:cubicBezTo>
                <a:close/>
                <a:moveTo>
                  <a:pt x="2286" y="1409"/>
                </a:moveTo>
                <a:cubicBezTo>
                  <a:pt x="2298" y="1410"/>
                  <a:pt x="2306" y="1406"/>
                  <a:pt x="2310" y="1397"/>
                </a:cubicBezTo>
                <a:cubicBezTo>
                  <a:pt x="2299" y="1391"/>
                  <a:pt x="2291" y="1398"/>
                  <a:pt x="2286" y="1409"/>
                </a:cubicBezTo>
                <a:close/>
                <a:moveTo>
                  <a:pt x="2269" y="645"/>
                </a:moveTo>
                <a:cubicBezTo>
                  <a:pt x="2276" y="652"/>
                  <a:pt x="2281" y="684"/>
                  <a:pt x="2296" y="668"/>
                </a:cubicBezTo>
                <a:cubicBezTo>
                  <a:pt x="2286" y="666"/>
                  <a:pt x="2267" y="636"/>
                  <a:pt x="2269" y="645"/>
                </a:cubicBezTo>
                <a:close/>
                <a:moveTo>
                  <a:pt x="2259" y="716"/>
                </a:moveTo>
                <a:cubicBezTo>
                  <a:pt x="2255" y="732"/>
                  <a:pt x="2269" y="726"/>
                  <a:pt x="2269" y="736"/>
                </a:cubicBezTo>
                <a:cubicBezTo>
                  <a:pt x="2263" y="740"/>
                  <a:pt x="2258" y="724"/>
                  <a:pt x="2256" y="736"/>
                </a:cubicBezTo>
                <a:cubicBezTo>
                  <a:pt x="2265" y="740"/>
                  <a:pt x="2272" y="746"/>
                  <a:pt x="2279" y="752"/>
                </a:cubicBezTo>
                <a:cubicBezTo>
                  <a:pt x="2280" y="755"/>
                  <a:pt x="2279" y="760"/>
                  <a:pt x="2283" y="760"/>
                </a:cubicBezTo>
                <a:cubicBezTo>
                  <a:pt x="2283" y="754"/>
                  <a:pt x="2282" y="746"/>
                  <a:pt x="2289" y="748"/>
                </a:cubicBezTo>
                <a:cubicBezTo>
                  <a:pt x="2286" y="733"/>
                  <a:pt x="2288" y="713"/>
                  <a:pt x="2273" y="712"/>
                </a:cubicBezTo>
                <a:cubicBezTo>
                  <a:pt x="2283" y="706"/>
                  <a:pt x="2284" y="715"/>
                  <a:pt x="2293" y="708"/>
                </a:cubicBezTo>
                <a:cubicBezTo>
                  <a:pt x="2295" y="694"/>
                  <a:pt x="2277" y="695"/>
                  <a:pt x="2286" y="684"/>
                </a:cubicBezTo>
                <a:cubicBezTo>
                  <a:pt x="2272" y="678"/>
                  <a:pt x="2286" y="705"/>
                  <a:pt x="2276" y="704"/>
                </a:cubicBezTo>
                <a:cubicBezTo>
                  <a:pt x="2275" y="688"/>
                  <a:pt x="2253" y="676"/>
                  <a:pt x="2246" y="680"/>
                </a:cubicBezTo>
                <a:cubicBezTo>
                  <a:pt x="2250" y="683"/>
                  <a:pt x="2244" y="691"/>
                  <a:pt x="2249" y="700"/>
                </a:cubicBezTo>
                <a:cubicBezTo>
                  <a:pt x="2244" y="711"/>
                  <a:pt x="2235" y="693"/>
                  <a:pt x="2232" y="704"/>
                </a:cubicBezTo>
                <a:cubicBezTo>
                  <a:pt x="2240" y="707"/>
                  <a:pt x="2241" y="717"/>
                  <a:pt x="2249" y="720"/>
                </a:cubicBezTo>
                <a:cubicBezTo>
                  <a:pt x="2248" y="714"/>
                  <a:pt x="2254" y="709"/>
                  <a:pt x="2256" y="716"/>
                </a:cubicBezTo>
                <a:cubicBezTo>
                  <a:pt x="2251" y="718"/>
                  <a:pt x="2255" y="721"/>
                  <a:pt x="2259" y="716"/>
                </a:cubicBezTo>
                <a:close/>
                <a:moveTo>
                  <a:pt x="2289" y="1365"/>
                </a:moveTo>
                <a:cubicBezTo>
                  <a:pt x="2287" y="1354"/>
                  <a:pt x="2294" y="1355"/>
                  <a:pt x="2293" y="1345"/>
                </a:cubicBezTo>
                <a:cubicBezTo>
                  <a:pt x="2280" y="1344"/>
                  <a:pt x="2275" y="1364"/>
                  <a:pt x="2289" y="1365"/>
                </a:cubicBezTo>
                <a:close/>
                <a:moveTo>
                  <a:pt x="2236" y="430"/>
                </a:moveTo>
                <a:cubicBezTo>
                  <a:pt x="2241" y="434"/>
                  <a:pt x="2244" y="441"/>
                  <a:pt x="2249" y="445"/>
                </a:cubicBezTo>
                <a:cubicBezTo>
                  <a:pt x="2258" y="435"/>
                  <a:pt x="2280" y="465"/>
                  <a:pt x="2289" y="453"/>
                </a:cubicBezTo>
                <a:cubicBezTo>
                  <a:pt x="2272" y="443"/>
                  <a:pt x="2246" y="426"/>
                  <a:pt x="2236" y="430"/>
                </a:cubicBezTo>
                <a:close/>
                <a:moveTo>
                  <a:pt x="2269" y="808"/>
                </a:moveTo>
                <a:cubicBezTo>
                  <a:pt x="2280" y="806"/>
                  <a:pt x="2283" y="817"/>
                  <a:pt x="2286" y="804"/>
                </a:cubicBezTo>
                <a:cubicBezTo>
                  <a:pt x="2280" y="793"/>
                  <a:pt x="2275" y="803"/>
                  <a:pt x="2269" y="796"/>
                </a:cubicBezTo>
                <a:cubicBezTo>
                  <a:pt x="2278" y="784"/>
                  <a:pt x="2261" y="776"/>
                  <a:pt x="2263" y="760"/>
                </a:cubicBezTo>
                <a:cubicBezTo>
                  <a:pt x="2236" y="761"/>
                  <a:pt x="2254" y="733"/>
                  <a:pt x="2229" y="732"/>
                </a:cubicBezTo>
                <a:cubicBezTo>
                  <a:pt x="2228" y="745"/>
                  <a:pt x="2238" y="745"/>
                  <a:pt x="2236" y="760"/>
                </a:cubicBezTo>
                <a:cubicBezTo>
                  <a:pt x="2280" y="774"/>
                  <a:pt x="2252" y="848"/>
                  <a:pt x="2286" y="875"/>
                </a:cubicBezTo>
                <a:cubicBezTo>
                  <a:pt x="2289" y="844"/>
                  <a:pt x="2276" y="823"/>
                  <a:pt x="2269" y="808"/>
                </a:cubicBezTo>
                <a:close/>
                <a:moveTo>
                  <a:pt x="2276" y="1182"/>
                </a:moveTo>
                <a:cubicBezTo>
                  <a:pt x="2276" y="1187"/>
                  <a:pt x="2277" y="1193"/>
                  <a:pt x="2273" y="1194"/>
                </a:cubicBezTo>
                <a:cubicBezTo>
                  <a:pt x="2265" y="1193"/>
                  <a:pt x="2262" y="1197"/>
                  <a:pt x="2263" y="1206"/>
                </a:cubicBezTo>
                <a:cubicBezTo>
                  <a:pt x="2280" y="1215"/>
                  <a:pt x="2275" y="1204"/>
                  <a:pt x="2289" y="1214"/>
                </a:cubicBezTo>
                <a:cubicBezTo>
                  <a:pt x="2284" y="1200"/>
                  <a:pt x="2295" y="1184"/>
                  <a:pt x="2276" y="1182"/>
                </a:cubicBezTo>
                <a:close/>
                <a:moveTo>
                  <a:pt x="2259" y="1504"/>
                </a:moveTo>
                <a:cubicBezTo>
                  <a:pt x="2271" y="1503"/>
                  <a:pt x="2274" y="1490"/>
                  <a:pt x="2283" y="1485"/>
                </a:cubicBezTo>
                <a:cubicBezTo>
                  <a:pt x="2271" y="1486"/>
                  <a:pt x="2264" y="1495"/>
                  <a:pt x="2259" y="1504"/>
                </a:cubicBezTo>
                <a:close/>
                <a:moveTo>
                  <a:pt x="2252" y="1457"/>
                </a:moveTo>
                <a:cubicBezTo>
                  <a:pt x="2257" y="1445"/>
                  <a:pt x="2264" y="1436"/>
                  <a:pt x="2269" y="1425"/>
                </a:cubicBezTo>
                <a:cubicBezTo>
                  <a:pt x="2265" y="1425"/>
                  <a:pt x="2260" y="1425"/>
                  <a:pt x="2256" y="1425"/>
                </a:cubicBezTo>
                <a:cubicBezTo>
                  <a:pt x="2252" y="1437"/>
                  <a:pt x="2250" y="1452"/>
                  <a:pt x="2242" y="1461"/>
                </a:cubicBezTo>
                <a:cubicBezTo>
                  <a:pt x="2250" y="1460"/>
                  <a:pt x="2255" y="1462"/>
                  <a:pt x="2256" y="1469"/>
                </a:cubicBezTo>
                <a:cubicBezTo>
                  <a:pt x="2247" y="1458"/>
                  <a:pt x="2240" y="1470"/>
                  <a:pt x="2236" y="1477"/>
                </a:cubicBezTo>
                <a:cubicBezTo>
                  <a:pt x="2237" y="1451"/>
                  <a:pt x="2226" y="1440"/>
                  <a:pt x="2242" y="1429"/>
                </a:cubicBezTo>
                <a:cubicBezTo>
                  <a:pt x="2241" y="1410"/>
                  <a:pt x="2236" y="1404"/>
                  <a:pt x="2236" y="1393"/>
                </a:cubicBezTo>
                <a:cubicBezTo>
                  <a:pt x="2230" y="1401"/>
                  <a:pt x="2228" y="1413"/>
                  <a:pt x="2219" y="1417"/>
                </a:cubicBezTo>
                <a:cubicBezTo>
                  <a:pt x="2217" y="1404"/>
                  <a:pt x="2226" y="1401"/>
                  <a:pt x="2219" y="1393"/>
                </a:cubicBezTo>
                <a:cubicBezTo>
                  <a:pt x="2207" y="1392"/>
                  <a:pt x="2208" y="1407"/>
                  <a:pt x="2202" y="1413"/>
                </a:cubicBezTo>
                <a:cubicBezTo>
                  <a:pt x="2206" y="1415"/>
                  <a:pt x="2210" y="1417"/>
                  <a:pt x="2212" y="1421"/>
                </a:cubicBezTo>
                <a:cubicBezTo>
                  <a:pt x="2205" y="1427"/>
                  <a:pt x="2195" y="1441"/>
                  <a:pt x="2209" y="1449"/>
                </a:cubicBezTo>
                <a:cubicBezTo>
                  <a:pt x="2202" y="1450"/>
                  <a:pt x="2201" y="1444"/>
                  <a:pt x="2195" y="1445"/>
                </a:cubicBezTo>
                <a:cubicBezTo>
                  <a:pt x="2194" y="1465"/>
                  <a:pt x="2186" y="1474"/>
                  <a:pt x="2182" y="1481"/>
                </a:cubicBezTo>
                <a:cubicBezTo>
                  <a:pt x="2195" y="1479"/>
                  <a:pt x="2205" y="1473"/>
                  <a:pt x="2212" y="1465"/>
                </a:cubicBezTo>
                <a:cubicBezTo>
                  <a:pt x="2209" y="1486"/>
                  <a:pt x="2234" y="1473"/>
                  <a:pt x="2239" y="1485"/>
                </a:cubicBezTo>
                <a:cubicBezTo>
                  <a:pt x="2229" y="1481"/>
                  <a:pt x="2233" y="1493"/>
                  <a:pt x="2232" y="1500"/>
                </a:cubicBezTo>
                <a:cubicBezTo>
                  <a:pt x="2251" y="1497"/>
                  <a:pt x="2256" y="1478"/>
                  <a:pt x="2269" y="1469"/>
                </a:cubicBezTo>
                <a:cubicBezTo>
                  <a:pt x="2265" y="1463"/>
                  <a:pt x="2253" y="1467"/>
                  <a:pt x="2252" y="1457"/>
                </a:cubicBezTo>
                <a:close/>
                <a:moveTo>
                  <a:pt x="2246" y="1393"/>
                </a:moveTo>
                <a:cubicBezTo>
                  <a:pt x="2248" y="1384"/>
                  <a:pt x="2253" y="1377"/>
                  <a:pt x="2252" y="1365"/>
                </a:cubicBezTo>
                <a:cubicBezTo>
                  <a:pt x="2244" y="1364"/>
                  <a:pt x="2240" y="1390"/>
                  <a:pt x="2246" y="1393"/>
                </a:cubicBezTo>
                <a:close/>
                <a:moveTo>
                  <a:pt x="2246" y="597"/>
                </a:moveTo>
                <a:cubicBezTo>
                  <a:pt x="2234" y="593"/>
                  <a:pt x="2241" y="609"/>
                  <a:pt x="2239" y="617"/>
                </a:cubicBezTo>
                <a:cubicBezTo>
                  <a:pt x="2251" y="615"/>
                  <a:pt x="2248" y="606"/>
                  <a:pt x="2246" y="597"/>
                </a:cubicBezTo>
                <a:close/>
                <a:moveTo>
                  <a:pt x="2239" y="537"/>
                </a:moveTo>
                <a:cubicBezTo>
                  <a:pt x="2232" y="510"/>
                  <a:pt x="2200" y="512"/>
                  <a:pt x="2199" y="477"/>
                </a:cubicBezTo>
                <a:cubicBezTo>
                  <a:pt x="2179" y="472"/>
                  <a:pt x="2166" y="457"/>
                  <a:pt x="2148" y="449"/>
                </a:cubicBezTo>
                <a:cubicBezTo>
                  <a:pt x="2141" y="479"/>
                  <a:pt x="2166" y="482"/>
                  <a:pt x="2178" y="497"/>
                </a:cubicBezTo>
                <a:cubicBezTo>
                  <a:pt x="2185" y="496"/>
                  <a:pt x="2177" y="491"/>
                  <a:pt x="2182" y="489"/>
                </a:cubicBezTo>
                <a:cubicBezTo>
                  <a:pt x="2186" y="493"/>
                  <a:pt x="2191" y="494"/>
                  <a:pt x="2199" y="493"/>
                </a:cubicBezTo>
                <a:cubicBezTo>
                  <a:pt x="2197" y="516"/>
                  <a:pt x="2218" y="510"/>
                  <a:pt x="2222" y="525"/>
                </a:cubicBezTo>
                <a:cubicBezTo>
                  <a:pt x="2212" y="530"/>
                  <a:pt x="2214" y="519"/>
                  <a:pt x="2209" y="517"/>
                </a:cubicBezTo>
                <a:cubicBezTo>
                  <a:pt x="2215" y="528"/>
                  <a:pt x="2222" y="560"/>
                  <a:pt x="2236" y="549"/>
                </a:cubicBezTo>
                <a:cubicBezTo>
                  <a:pt x="2232" y="546"/>
                  <a:pt x="2223" y="530"/>
                  <a:pt x="2229" y="529"/>
                </a:cubicBezTo>
                <a:cubicBezTo>
                  <a:pt x="2230" y="534"/>
                  <a:pt x="2233" y="537"/>
                  <a:pt x="2239" y="537"/>
                </a:cubicBezTo>
                <a:close/>
                <a:moveTo>
                  <a:pt x="2202" y="577"/>
                </a:moveTo>
                <a:cubicBezTo>
                  <a:pt x="2212" y="585"/>
                  <a:pt x="2211" y="606"/>
                  <a:pt x="2232" y="601"/>
                </a:cubicBezTo>
                <a:cubicBezTo>
                  <a:pt x="2233" y="591"/>
                  <a:pt x="2227" y="588"/>
                  <a:pt x="2226" y="581"/>
                </a:cubicBezTo>
                <a:cubicBezTo>
                  <a:pt x="2213" y="588"/>
                  <a:pt x="2205" y="569"/>
                  <a:pt x="2202" y="577"/>
                </a:cubicBezTo>
                <a:close/>
                <a:moveTo>
                  <a:pt x="2178" y="1811"/>
                </a:moveTo>
                <a:cubicBezTo>
                  <a:pt x="2189" y="1806"/>
                  <a:pt x="2201" y="1801"/>
                  <a:pt x="2205" y="1787"/>
                </a:cubicBezTo>
                <a:cubicBezTo>
                  <a:pt x="2190" y="1787"/>
                  <a:pt x="2189" y="1805"/>
                  <a:pt x="2178" y="1811"/>
                </a:cubicBezTo>
                <a:close/>
                <a:moveTo>
                  <a:pt x="2175" y="577"/>
                </a:moveTo>
                <a:cubicBezTo>
                  <a:pt x="2182" y="598"/>
                  <a:pt x="2179" y="620"/>
                  <a:pt x="2202" y="629"/>
                </a:cubicBezTo>
                <a:cubicBezTo>
                  <a:pt x="2201" y="602"/>
                  <a:pt x="2189" y="588"/>
                  <a:pt x="2175" y="577"/>
                </a:cubicBezTo>
                <a:close/>
                <a:moveTo>
                  <a:pt x="2178" y="1425"/>
                </a:moveTo>
                <a:cubicBezTo>
                  <a:pt x="2175" y="1421"/>
                  <a:pt x="2159" y="1413"/>
                  <a:pt x="2158" y="1421"/>
                </a:cubicBezTo>
                <a:cubicBezTo>
                  <a:pt x="2163" y="1429"/>
                  <a:pt x="2122" y="1482"/>
                  <a:pt x="2138" y="1445"/>
                </a:cubicBezTo>
                <a:cubicBezTo>
                  <a:pt x="2128" y="1447"/>
                  <a:pt x="2119" y="1451"/>
                  <a:pt x="2118" y="1465"/>
                </a:cubicBezTo>
                <a:cubicBezTo>
                  <a:pt x="2142" y="1466"/>
                  <a:pt x="2110" y="1481"/>
                  <a:pt x="2121" y="1489"/>
                </a:cubicBezTo>
                <a:cubicBezTo>
                  <a:pt x="2152" y="1467"/>
                  <a:pt x="2169" y="1444"/>
                  <a:pt x="2199" y="1429"/>
                </a:cubicBezTo>
                <a:cubicBezTo>
                  <a:pt x="2197" y="1421"/>
                  <a:pt x="2203" y="1403"/>
                  <a:pt x="2195" y="1401"/>
                </a:cubicBezTo>
                <a:cubicBezTo>
                  <a:pt x="2191" y="1418"/>
                  <a:pt x="2188" y="1413"/>
                  <a:pt x="2178" y="1425"/>
                </a:cubicBezTo>
                <a:close/>
                <a:moveTo>
                  <a:pt x="2162" y="1493"/>
                </a:moveTo>
                <a:cubicBezTo>
                  <a:pt x="2171" y="1492"/>
                  <a:pt x="2176" y="1486"/>
                  <a:pt x="2175" y="1473"/>
                </a:cubicBezTo>
                <a:cubicBezTo>
                  <a:pt x="2166" y="1474"/>
                  <a:pt x="2164" y="1483"/>
                  <a:pt x="2162" y="1493"/>
                </a:cubicBezTo>
                <a:close/>
                <a:moveTo>
                  <a:pt x="2128" y="541"/>
                </a:moveTo>
                <a:cubicBezTo>
                  <a:pt x="2120" y="544"/>
                  <a:pt x="2114" y="548"/>
                  <a:pt x="2115" y="561"/>
                </a:cubicBezTo>
                <a:cubicBezTo>
                  <a:pt x="2127" y="570"/>
                  <a:pt x="2146" y="593"/>
                  <a:pt x="2162" y="585"/>
                </a:cubicBezTo>
                <a:cubicBezTo>
                  <a:pt x="2152" y="569"/>
                  <a:pt x="2115" y="571"/>
                  <a:pt x="2128" y="541"/>
                </a:cubicBezTo>
                <a:close/>
                <a:moveTo>
                  <a:pt x="2108" y="1883"/>
                </a:moveTo>
                <a:cubicBezTo>
                  <a:pt x="2112" y="1893"/>
                  <a:pt x="2106" y="1895"/>
                  <a:pt x="2111" y="1899"/>
                </a:cubicBezTo>
                <a:cubicBezTo>
                  <a:pt x="2128" y="1883"/>
                  <a:pt x="2128" y="1869"/>
                  <a:pt x="2141" y="1855"/>
                </a:cubicBezTo>
                <a:cubicBezTo>
                  <a:pt x="2127" y="1860"/>
                  <a:pt x="2120" y="1875"/>
                  <a:pt x="2108" y="1883"/>
                </a:cubicBezTo>
                <a:close/>
                <a:moveTo>
                  <a:pt x="2104" y="477"/>
                </a:moveTo>
                <a:cubicBezTo>
                  <a:pt x="2100" y="441"/>
                  <a:pt x="2085" y="415"/>
                  <a:pt x="2057" y="406"/>
                </a:cubicBezTo>
                <a:cubicBezTo>
                  <a:pt x="2064" y="419"/>
                  <a:pt x="2045" y="422"/>
                  <a:pt x="2044" y="414"/>
                </a:cubicBezTo>
                <a:cubicBezTo>
                  <a:pt x="2046" y="414"/>
                  <a:pt x="2048" y="410"/>
                  <a:pt x="2044" y="410"/>
                </a:cubicBezTo>
                <a:cubicBezTo>
                  <a:pt x="2028" y="458"/>
                  <a:pt x="2089" y="457"/>
                  <a:pt x="2104" y="477"/>
                </a:cubicBezTo>
                <a:close/>
                <a:moveTo>
                  <a:pt x="2118" y="461"/>
                </a:moveTo>
                <a:cubicBezTo>
                  <a:pt x="2122" y="437"/>
                  <a:pt x="2110" y="410"/>
                  <a:pt x="2088" y="406"/>
                </a:cubicBezTo>
                <a:cubicBezTo>
                  <a:pt x="2101" y="420"/>
                  <a:pt x="2095" y="458"/>
                  <a:pt x="2118" y="461"/>
                </a:cubicBezTo>
                <a:close/>
                <a:moveTo>
                  <a:pt x="2067" y="310"/>
                </a:moveTo>
                <a:cubicBezTo>
                  <a:pt x="2077" y="326"/>
                  <a:pt x="2097" y="324"/>
                  <a:pt x="2111" y="334"/>
                </a:cubicBezTo>
                <a:cubicBezTo>
                  <a:pt x="2109" y="322"/>
                  <a:pt x="2123" y="329"/>
                  <a:pt x="2118" y="314"/>
                </a:cubicBezTo>
                <a:cubicBezTo>
                  <a:pt x="2101" y="314"/>
                  <a:pt x="2090" y="307"/>
                  <a:pt x="2081" y="298"/>
                </a:cubicBezTo>
                <a:cubicBezTo>
                  <a:pt x="2086" y="298"/>
                  <a:pt x="2083" y="287"/>
                  <a:pt x="2081" y="294"/>
                </a:cubicBezTo>
                <a:cubicBezTo>
                  <a:pt x="2078" y="301"/>
                  <a:pt x="2068" y="301"/>
                  <a:pt x="2067" y="310"/>
                </a:cubicBezTo>
                <a:close/>
                <a:moveTo>
                  <a:pt x="2091" y="525"/>
                </a:moveTo>
                <a:cubicBezTo>
                  <a:pt x="2101" y="521"/>
                  <a:pt x="2097" y="534"/>
                  <a:pt x="2098" y="541"/>
                </a:cubicBezTo>
                <a:cubicBezTo>
                  <a:pt x="2106" y="541"/>
                  <a:pt x="2111" y="535"/>
                  <a:pt x="2111" y="525"/>
                </a:cubicBezTo>
                <a:cubicBezTo>
                  <a:pt x="2109" y="522"/>
                  <a:pt x="2092" y="516"/>
                  <a:pt x="2091" y="525"/>
                </a:cubicBezTo>
                <a:close/>
                <a:moveTo>
                  <a:pt x="2081" y="1927"/>
                </a:moveTo>
                <a:cubicBezTo>
                  <a:pt x="2083" y="1927"/>
                  <a:pt x="2085" y="1927"/>
                  <a:pt x="2088" y="1927"/>
                </a:cubicBezTo>
                <a:cubicBezTo>
                  <a:pt x="2088" y="1929"/>
                  <a:pt x="2088" y="1931"/>
                  <a:pt x="2091" y="1930"/>
                </a:cubicBezTo>
                <a:cubicBezTo>
                  <a:pt x="2089" y="1914"/>
                  <a:pt x="2105" y="1921"/>
                  <a:pt x="2104" y="1907"/>
                </a:cubicBezTo>
                <a:cubicBezTo>
                  <a:pt x="2096" y="1913"/>
                  <a:pt x="2082" y="1911"/>
                  <a:pt x="2081" y="1927"/>
                </a:cubicBezTo>
                <a:close/>
                <a:moveTo>
                  <a:pt x="2057" y="1759"/>
                </a:moveTo>
                <a:cubicBezTo>
                  <a:pt x="2059" y="1749"/>
                  <a:pt x="2079" y="1740"/>
                  <a:pt x="2071" y="1731"/>
                </a:cubicBezTo>
                <a:cubicBezTo>
                  <a:pt x="2066" y="1738"/>
                  <a:pt x="2045" y="1745"/>
                  <a:pt x="2057" y="1759"/>
                </a:cubicBezTo>
                <a:close/>
                <a:moveTo>
                  <a:pt x="2067" y="513"/>
                </a:moveTo>
                <a:cubicBezTo>
                  <a:pt x="2061" y="512"/>
                  <a:pt x="2061" y="518"/>
                  <a:pt x="2057" y="521"/>
                </a:cubicBezTo>
                <a:cubicBezTo>
                  <a:pt x="2052" y="511"/>
                  <a:pt x="2038" y="510"/>
                  <a:pt x="2047" y="493"/>
                </a:cubicBezTo>
                <a:cubicBezTo>
                  <a:pt x="2038" y="489"/>
                  <a:pt x="2033" y="489"/>
                  <a:pt x="2024" y="493"/>
                </a:cubicBezTo>
                <a:cubicBezTo>
                  <a:pt x="2024" y="488"/>
                  <a:pt x="2029" y="485"/>
                  <a:pt x="2020" y="485"/>
                </a:cubicBezTo>
                <a:cubicBezTo>
                  <a:pt x="2019" y="515"/>
                  <a:pt x="2036" y="523"/>
                  <a:pt x="2040" y="545"/>
                </a:cubicBezTo>
                <a:cubicBezTo>
                  <a:pt x="2052" y="540"/>
                  <a:pt x="2053" y="536"/>
                  <a:pt x="2067" y="541"/>
                </a:cubicBezTo>
                <a:cubicBezTo>
                  <a:pt x="2055" y="523"/>
                  <a:pt x="2073" y="527"/>
                  <a:pt x="2067" y="513"/>
                </a:cubicBezTo>
                <a:close/>
                <a:moveTo>
                  <a:pt x="2027" y="441"/>
                </a:moveTo>
                <a:cubicBezTo>
                  <a:pt x="2035" y="427"/>
                  <a:pt x="2026" y="411"/>
                  <a:pt x="2010" y="406"/>
                </a:cubicBezTo>
                <a:cubicBezTo>
                  <a:pt x="2011" y="425"/>
                  <a:pt x="2022" y="407"/>
                  <a:pt x="2024" y="426"/>
                </a:cubicBezTo>
                <a:cubicBezTo>
                  <a:pt x="2003" y="443"/>
                  <a:pt x="2020" y="475"/>
                  <a:pt x="2040" y="477"/>
                </a:cubicBezTo>
                <a:cubicBezTo>
                  <a:pt x="2045" y="468"/>
                  <a:pt x="2032" y="462"/>
                  <a:pt x="2040" y="461"/>
                </a:cubicBezTo>
                <a:cubicBezTo>
                  <a:pt x="2050" y="470"/>
                  <a:pt x="2055" y="484"/>
                  <a:pt x="2067" y="489"/>
                </a:cubicBezTo>
                <a:cubicBezTo>
                  <a:pt x="2056" y="472"/>
                  <a:pt x="2040" y="444"/>
                  <a:pt x="2027" y="441"/>
                </a:cubicBezTo>
                <a:close/>
                <a:moveTo>
                  <a:pt x="2040" y="306"/>
                </a:moveTo>
                <a:cubicBezTo>
                  <a:pt x="2038" y="322"/>
                  <a:pt x="2057" y="331"/>
                  <a:pt x="2061" y="326"/>
                </a:cubicBezTo>
                <a:cubicBezTo>
                  <a:pt x="2050" y="324"/>
                  <a:pt x="2058" y="300"/>
                  <a:pt x="2040" y="306"/>
                </a:cubicBezTo>
                <a:close/>
                <a:moveTo>
                  <a:pt x="2040" y="334"/>
                </a:moveTo>
                <a:cubicBezTo>
                  <a:pt x="2039" y="346"/>
                  <a:pt x="2043" y="352"/>
                  <a:pt x="2054" y="350"/>
                </a:cubicBezTo>
                <a:cubicBezTo>
                  <a:pt x="2056" y="337"/>
                  <a:pt x="2045" y="339"/>
                  <a:pt x="2040" y="334"/>
                </a:cubicBezTo>
                <a:close/>
                <a:moveTo>
                  <a:pt x="2024" y="266"/>
                </a:moveTo>
                <a:cubicBezTo>
                  <a:pt x="2021" y="265"/>
                  <a:pt x="2020" y="263"/>
                  <a:pt x="2020" y="258"/>
                </a:cubicBezTo>
                <a:cubicBezTo>
                  <a:pt x="1999" y="254"/>
                  <a:pt x="1995" y="257"/>
                  <a:pt x="1980" y="266"/>
                </a:cubicBezTo>
                <a:cubicBezTo>
                  <a:pt x="1989" y="294"/>
                  <a:pt x="2017" y="268"/>
                  <a:pt x="2030" y="298"/>
                </a:cubicBezTo>
                <a:cubicBezTo>
                  <a:pt x="2030" y="283"/>
                  <a:pt x="2009" y="275"/>
                  <a:pt x="2024" y="266"/>
                </a:cubicBezTo>
                <a:close/>
                <a:moveTo>
                  <a:pt x="1970" y="1879"/>
                </a:moveTo>
                <a:cubicBezTo>
                  <a:pt x="1980" y="1860"/>
                  <a:pt x="2020" y="1855"/>
                  <a:pt x="2017" y="1835"/>
                </a:cubicBezTo>
                <a:cubicBezTo>
                  <a:pt x="2007" y="1838"/>
                  <a:pt x="1960" y="1849"/>
                  <a:pt x="1970" y="1879"/>
                </a:cubicBezTo>
                <a:close/>
                <a:moveTo>
                  <a:pt x="2010" y="1807"/>
                </a:moveTo>
                <a:cubicBezTo>
                  <a:pt x="2000" y="1809"/>
                  <a:pt x="1994" y="1814"/>
                  <a:pt x="1990" y="1823"/>
                </a:cubicBezTo>
                <a:cubicBezTo>
                  <a:pt x="2001" y="1823"/>
                  <a:pt x="2008" y="1818"/>
                  <a:pt x="2010" y="1807"/>
                </a:cubicBezTo>
                <a:close/>
                <a:moveTo>
                  <a:pt x="1956" y="310"/>
                </a:moveTo>
                <a:cubicBezTo>
                  <a:pt x="1965" y="305"/>
                  <a:pt x="1974" y="334"/>
                  <a:pt x="1997" y="326"/>
                </a:cubicBezTo>
                <a:cubicBezTo>
                  <a:pt x="1987" y="307"/>
                  <a:pt x="1973" y="293"/>
                  <a:pt x="1960" y="278"/>
                </a:cubicBezTo>
                <a:cubicBezTo>
                  <a:pt x="1957" y="292"/>
                  <a:pt x="1951" y="279"/>
                  <a:pt x="1940" y="282"/>
                </a:cubicBezTo>
                <a:cubicBezTo>
                  <a:pt x="1937" y="300"/>
                  <a:pt x="1957" y="291"/>
                  <a:pt x="1960" y="302"/>
                </a:cubicBezTo>
                <a:cubicBezTo>
                  <a:pt x="1956" y="303"/>
                  <a:pt x="1952" y="309"/>
                  <a:pt x="1956" y="310"/>
                </a:cubicBezTo>
                <a:close/>
                <a:moveTo>
                  <a:pt x="1970" y="2002"/>
                </a:moveTo>
                <a:cubicBezTo>
                  <a:pt x="1972" y="2003"/>
                  <a:pt x="1974" y="2006"/>
                  <a:pt x="1973" y="2010"/>
                </a:cubicBezTo>
                <a:cubicBezTo>
                  <a:pt x="1978" y="2001"/>
                  <a:pt x="1995" y="2007"/>
                  <a:pt x="1997" y="1994"/>
                </a:cubicBezTo>
                <a:cubicBezTo>
                  <a:pt x="1987" y="1999"/>
                  <a:pt x="1974" y="2000"/>
                  <a:pt x="1970" y="2002"/>
                </a:cubicBezTo>
                <a:close/>
                <a:moveTo>
                  <a:pt x="1980" y="1891"/>
                </a:moveTo>
                <a:cubicBezTo>
                  <a:pt x="1960" y="1897"/>
                  <a:pt x="1976" y="1892"/>
                  <a:pt x="1970" y="1883"/>
                </a:cubicBezTo>
                <a:cubicBezTo>
                  <a:pt x="1969" y="1887"/>
                  <a:pt x="1965" y="1887"/>
                  <a:pt x="1960" y="1887"/>
                </a:cubicBezTo>
                <a:cubicBezTo>
                  <a:pt x="1957" y="1915"/>
                  <a:pt x="1918" y="1901"/>
                  <a:pt x="1913" y="1927"/>
                </a:cubicBezTo>
                <a:cubicBezTo>
                  <a:pt x="1932" y="1911"/>
                  <a:pt x="1972" y="1919"/>
                  <a:pt x="1980" y="1891"/>
                </a:cubicBezTo>
                <a:close/>
                <a:moveTo>
                  <a:pt x="1990" y="1895"/>
                </a:moveTo>
                <a:cubicBezTo>
                  <a:pt x="1977" y="1902"/>
                  <a:pt x="1967" y="1912"/>
                  <a:pt x="1956" y="1923"/>
                </a:cubicBezTo>
                <a:cubicBezTo>
                  <a:pt x="1972" y="1918"/>
                  <a:pt x="1982" y="1908"/>
                  <a:pt x="1990" y="1895"/>
                </a:cubicBezTo>
                <a:close/>
                <a:moveTo>
                  <a:pt x="1919" y="2102"/>
                </a:moveTo>
                <a:cubicBezTo>
                  <a:pt x="1925" y="2126"/>
                  <a:pt x="1962" y="2117"/>
                  <a:pt x="1963" y="2094"/>
                </a:cubicBezTo>
                <a:cubicBezTo>
                  <a:pt x="1949" y="2097"/>
                  <a:pt x="1934" y="2099"/>
                  <a:pt x="1919" y="2102"/>
                </a:cubicBezTo>
                <a:close/>
                <a:moveTo>
                  <a:pt x="1903" y="1978"/>
                </a:moveTo>
                <a:cubicBezTo>
                  <a:pt x="1902" y="1993"/>
                  <a:pt x="1919" y="1992"/>
                  <a:pt x="1923" y="1982"/>
                </a:cubicBezTo>
                <a:cubicBezTo>
                  <a:pt x="1919" y="1978"/>
                  <a:pt x="1911" y="1978"/>
                  <a:pt x="1903" y="1978"/>
                </a:cubicBezTo>
                <a:close/>
                <a:moveTo>
                  <a:pt x="1899" y="2114"/>
                </a:moveTo>
                <a:cubicBezTo>
                  <a:pt x="1883" y="2113"/>
                  <a:pt x="1865" y="2131"/>
                  <a:pt x="1852" y="2122"/>
                </a:cubicBezTo>
                <a:cubicBezTo>
                  <a:pt x="1858" y="2123"/>
                  <a:pt x="1861" y="2116"/>
                  <a:pt x="1855" y="2114"/>
                </a:cubicBezTo>
                <a:cubicBezTo>
                  <a:pt x="1834" y="2133"/>
                  <a:pt x="1804" y="2117"/>
                  <a:pt x="1788" y="2141"/>
                </a:cubicBezTo>
                <a:cubicBezTo>
                  <a:pt x="1822" y="2125"/>
                  <a:pt x="1864" y="2145"/>
                  <a:pt x="1899" y="2114"/>
                </a:cubicBezTo>
                <a:close/>
                <a:moveTo>
                  <a:pt x="1818" y="2169"/>
                </a:moveTo>
                <a:cubicBezTo>
                  <a:pt x="1824" y="2182"/>
                  <a:pt x="1827" y="2178"/>
                  <a:pt x="1828" y="2189"/>
                </a:cubicBezTo>
                <a:cubicBezTo>
                  <a:pt x="1864" y="2183"/>
                  <a:pt x="1888" y="2165"/>
                  <a:pt x="1906" y="2138"/>
                </a:cubicBezTo>
                <a:cubicBezTo>
                  <a:pt x="1901" y="2138"/>
                  <a:pt x="1898" y="2136"/>
                  <a:pt x="1896" y="2134"/>
                </a:cubicBezTo>
                <a:cubicBezTo>
                  <a:pt x="1891" y="2136"/>
                  <a:pt x="1895" y="2149"/>
                  <a:pt x="1889" y="2149"/>
                </a:cubicBezTo>
                <a:cubicBezTo>
                  <a:pt x="1871" y="2144"/>
                  <a:pt x="1852" y="2143"/>
                  <a:pt x="1842" y="2138"/>
                </a:cubicBezTo>
                <a:cubicBezTo>
                  <a:pt x="1840" y="2161"/>
                  <a:pt x="1874" y="2150"/>
                  <a:pt x="1876" y="2157"/>
                </a:cubicBezTo>
                <a:cubicBezTo>
                  <a:pt x="1857" y="2171"/>
                  <a:pt x="1839" y="2170"/>
                  <a:pt x="1818" y="2169"/>
                </a:cubicBezTo>
                <a:close/>
                <a:moveTo>
                  <a:pt x="1704" y="215"/>
                </a:moveTo>
                <a:cubicBezTo>
                  <a:pt x="1704" y="209"/>
                  <a:pt x="1708" y="209"/>
                  <a:pt x="1707" y="203"/>
                </a:cubicBezTo>
                <a:cubicBezTo>
                  <a:pt x="1690" y="199"/>
                  <a:pt x="1678" y="188"/>
                  <a:pt x="1680" y="171"/>
                </a:cubicBezTo>
                <a:cubicBezTo>
                  <a:pt x="1668" y="171"/>
                  <a:pt x="1654" y="168"/>
                  <a:pt x="1650" y="179"/>
                </a:cubicBezTo>
                <a:cubicBezTo>
                  <a:pt x="1660" y="187"/>
                  <a:pt x="1680" y="183"/>
                  <a:pt x="1680" y="203"/>
                </a:cubicBezTo>
                <a:cubicBezTo>
                  <a:pt x="1676" y="203"/>
                  <a:pt x="1671" y="202"/>
                  <a:pt x="1670" y="207"/>
                </a:cubicBezTo>
                <a:cubicBezTo>
                  <a:pt x="1674" y="214"/>
                  <a:pt x="1672" y="228"/>
                  <a:pt x="1684" y="234"/>
                </a:cubicBezTo>
                <a:cubicBezTo>
                  <a:pt x="1684" y="230"/>
                  <a:pt x="1683" y="223"/>
                  <a:pt x="1687" y="222"/>
                </a:cubicBezTo>
                <a:cubicBezTo>
                  <a:pt x="1691" y="232"/>
                  <a:pt x="1698" y="239"/>
                  <a:pt x="1711" y="238"/>
                </a:cubicBezTo>
                <a:cubicBezTo>
                  <a:pt x="1711" y="223"/>
                  <a:pt x="1694" y="229"/>
                  <a:pt x="1691" y="218"/>
                </a:cubicBezTo>
                <a:cubicBezTo>
                  <a:pt x="1704" y="217"/>
                  <a:pt x="1687" y="208"/>
                  <a:pt x="1704" y="215"/>
                </a:cubicBezTo>
                <a:close/>
                <a:moveTo>
                  <a:pt x="1593" y="2157"/>
                </a:moveTo>
                <a:cubicBezTo>
                  <a:pt x="1618" y="2157"/>
                  <a:pt x="1659" y="2158"/>
                  <a:pt x="1674" y="2134"/>
                </a:cubicBezTo>
                <a:cubicBezTo>
                  <a:pt x="1654" y="2123"/>
                  <a:pt x="1612" y="2127"/>
                  <a:pt x="1593" y="2157"/>
                </a:cubicBezTo>
                <a:close/>
                <a:moveTo>
                  <a:pt x="1415" y="59"/>
                </a:moveTo>
                <a:cubicBezTo>
                  <a:pt x="1410" y="59"/>
                  <a:pt x="1407" y="61"/>
                  <a:pt x="1405" y="63"/>
                </a:cubicBezTo>
                <a:cubicBezTo>
                  <a:pt x="1405" y="66"/>
                  <a:pt x="1405" y="69"/>
                  <a:pt x="1405" y="71"/>
                </a:cubicBezTo>
                <a:cubicBezTo>
                  <a:pt x="1414" y="72"/>
                  <a:pt x="1419" y="78"/>
                  <a:pt x="1428" y="79"/>
                </a:cubicBezTo>
                <a:cubicBezTo>
                  <a:pt x="1430" y="64"/>
                  <a:pt x="1402" y="75"/>
                  <a:pt x="1415" y="59"/>
                </a:cubicBezTo>
                <a:close/>
                <a:moveTo>
                  <a:pt x="1341" y="2145"/>
                </a:moveTo>
                <a:cubicBezTo>
                  <a:pt x="1346" y="2150"/>
                  <a:pt x="1370" y="2153"/>
                  <a:pt x="1374" y="2145"/>
                </a:cubicBezTo>
                <a:cubicBezTo>
                  <a:pt x="1365" y="2146"/>
                  <a:pt x="1348" y="2134"/>
                  <a:pt x="1341" y="2145"/>
                </a:cubicBezTo>
                <a:close/>
                <a:moveTo>
                  <a:pt x="1287" y="2149"/>
                </a:moveTo>
                <a:cubicBezTo>
                  <a:pt x="1300" y="2152"/>
                  <a:pt x="1324" y="2166"/>
                  <a:pt x="1334" y="2149"/>
                </a:cubicBezTo>
                <a:cubicBezTo>
                  <a:pt x="1315" y="2155"/>
                  <a:pt x="1298" y="2139"/>
                  <a:pt x="1287" y="2149"/>
                </a:cubicBezTo>
                <a:close/>
                <a:moveTo>
                  <a:pt x="1196" y="2118"/>
                </a:moveTo>
                <a:cubicBezTo>
                  <a:pt x="1220" y="2127"/>
                  <a:pt x="1253" y="2144"/>
                  <a:pt x="1280" y="2138"/>
                </a:cubicBezTo>
                <a:cubicBezTo>
                  <a:pt x="1280" y="2132"/>
                  <a:pt x="1284" y="2132"/>
                  <a:pt x="1283" y="2126"/>
                </a:cubicBezTo>
                <a:cubicBezTo>
                  <a:pt x="1249" y="2131"/>
                  <a:pt x="1223" y="2107"/>
                  <a:pt x="1196" y="2118"/>
                </a:cubicBezTo>
                <a:close/>
                <a:moveTo>
                  <a:pt x="1253" y="2161"/>
                </a:moveTo>
                <a:cubicBezTo>
                  <a:pt x="1259" y="2161"/>
                  <a:pt x="1278" y="2174"/>
                  <a:pt x="1277" y="2157"/>
                </a:cubicBezTo>
                <a:cubicBezTo>
                  <a:pt x="1270" y="2160"/>
                  <a:pt x="1255" y="2153"/>
                  <a:pt x="1253" y="2161"/>
                </a:cubicBezTo>
                <a:close/>
                <a:moveTo>
                  <a:pt x="1172" y="163"/>
                </a:moveTo>
                <a:cubicBezTo>
                  <a:pt x="1184" y="155"/>
                  <a:pt x="1183" y="181"/>
                  <a:pt x="1189" y="167"/>
                </a:cubicBezTo>
                <a:cubicBezTo>
                  <a:pt x="1187" y="167"/>
                  <a:pt x="1185" y="166"/>
                  <a:pt x="1186" y="163"/>
                </a:cubicBezTo>
                <a:cubicBezTo>
                  <a:pt x="1188" y="162"/>
                  <a:pt x="1192" y="163"/>
                  <a:pt x="1193" y="159"/>
                </a:cubicBezTo>
                <a:cubicBezTo>
                  <a:pt x="1187" y="152"/>
                  <a:pt x="1175" y="155"/>
                  <a:pt x="1172" y="163"/>
                </a:cubicBezTo>
                <a:close/>
                <a:moveTo>
                  <a:pt x="1166" y="107"/>
                </a:moveTo>
                <a:cubicBezTo>
                  <a:pt x="1171" y="102"/>
                  <a:pt x="1177" y="106"/>
                  <a:pt x="1189" y="107"/>
                </a:cubicBezTo>
                <a:cubicBezTo>
                  <a:pt x="1194" y="92"/>
                  <a:pt x="1150" y="98"/>
                  <a:pt x="1166" y="107"/>
                </a:cubicBezTo>
                <a:close/>
                <a:moveTo>
                  <a:pt x="1007" y="1927"/>
                </a:moveTo>
                <a:cubicBezTo>
                  <a:pt x="1044" y="1955"/>
                  <a:pt x="1085" y="1978"/>
                  <a:pt x="1132" y="1994"/>
                </a:cubicBezTo>
                <a:cubicBezTo>
                  <a:pt x="1127" y="1980"/>
                  <a:pt x="1143" y="1992"/>
                  <a:pt x="1142" y="1982"/>
                </a:cubicBezTo>
                <a:cubicBezTo>
                  <a:pt x="1089" y="1979"/>
                  <a:pt x="1058" y="1929"/>
                  <a:pt x="1007" y="1927"/>
                </a:cubicBezTo>
                <a:close/>
                <a:moveTo>
                  <a:pt x="1058" y="167"/>
                </a:moveTo>
                <a:cubicBezTo>
                  <a:pt x="1057" y="172"/>
                  <a:pt x="1053" y="174"/>
                  <a:pt x="1055" y="183"/>
                </a:cubicBezTo>
                <a:cubicBezTo>
                  <a:pt x="1082" y="167"/>
                  <a:pt x="1110" y="177"/>
                  <a:pt x="1132" y="155"/>
                </a:cubicBezTo>
                <a:cubicBezTo>
                  <a:pt x="1112" y="151"/>
                  <a:pt x="1104" y="156"/>
                  <a:pt x="1088" y="151"/>
                </a:cubicBezTo>
                <a:cubicBezTo>
                  <a:pt x="1084" y="167"/>
                  <a:pt x="1068" y="179"/>
                  <a:pt x="1058" y="167"/>
                </a:cubicBezTo>
                <a:close/>
                <a:moveTo>
                  <a:pt x="1014" y="159"/>
                </a:moveTo>
                <a:cubicBezTo>
                  <a:pt x="1011" y="163"/>
                  <a:pt x="1010" y="169"/>
                  <a:pt x="1011" y="179"/>
                </a:cubicBezTo>
                <a:cubicBezTo>
                  <a:pt x="1024" y="176"/>
                  <a:pt x="1037" y="173"/>
                  <a:pt x="1041" y="159"/>
                </a:cubicBezTo>
                <a:cubicBezTo>
                  <a:pt x="1029" y="160"/>
                  <a:pt x="1025" y="165"/>
                  <a:pt x="1014" y="159"/>
                </a:cubicBezTo>
                <a:close/>
                <a:moveTo>
                  <a:pt x="984" y="222"/>
                </a:moveTo>
                <a:cubicBezTo>
                  <a:pt x="992" y="219"/>
                  <a:pt x="1003" y="219"/>
                  <a:pt x="1004" y="207"/>
                </a:cubicBezTo>
                <a:cubicBezTo>
                  <a:pt x="992" y="205"/>
                  <a:pt x="984" y="210"/>
                  <a:pt x="984" y="222"/>
                </a:cubicBezTo>
                <a:close/>
                <a:moveTo>
                  <a:pt x="900" y="2225"/>
                </a:moveTo>
                <a:cubicBezTo>
                  <a:pt x="928" y="2229"/>
                  <a:pt x="966" y="2263"/>
                  <a:pt x="981" y="2257"/>
                </a:cubicBezTo>
                <a:cubicBezTo>
                  <a:pt x="954" y="2248"/>
                  <a:pt x="933" y="2212"/>
                  <a:pt x="900" y="2225"/>
                </a:cubicBezTo>
                <a:close/>
                <a:moveTo>
                  <a:pt x="927" y="2130"/>
                </a:moveTo>
                <a:cubicBezTo>
                  <a:pt x="943" y="2140"/>
                  <a:pt x="957" y="2153"/>
                  <a:pt x="977" y="2157"/>
                </a:cubicBezTo>
                <a:cubicBezTo>
                  <a:pt x="972" y="2137"/>
                  <a:pt x="939" y="2128"/>
                  <a:pt x="927" y="2130"/>
                </a:cubicBezTo>
                <a:close/>
                <a:moveTo>
                  <a:pt x="944" y="282"/>
                </a:moveTo>
                <a:cubicBezTo>
                  <a:pt x="955" y="283"/>
                  <a:pt x="964" y="280"/>
                  <a:pt x="967" y="270"/>
                </a:cubicBezTo>
                <a:cubicBezTo>
                  <a:pt x="958" y="273"/>
                  <a:pt x="948" y="274"/>
                  <a:pt x="944" y="282"/>
                </a:cubicBezTo>
                <a:close/>
                <a:moveTo>
                  <a:pt x="923" y="246"/>
                </a:moveTo>
                <a:cubicBezTo>
                  <a:pt x="926" y="257"/>
                  <a:pt x="917" y="254"/>
                  <a:pt x="917" y="262"/>
                </a:cubicBezTo>
                <a:cubicBezTo>
                  <a:pt x="940" y="272"/>
                  <a:pt x="938" y="236"/>
                  <a:pt x="954" y="250"/>
                </a:cubicBezTo>
                <a:cubicBezTo>
                  <a:pt x="949" y="222"/>
                  <a:pt x="934" y="259"/>
                  <a:pt x="923" y="246"/>
                </a:cubicBezTo>
                <a:close/>
                <a:moveTo>
                  <a:pt x="728" y="493"/>
                </a:moveTo>
                <a:cubicBezTo>
                  <a:pt x="722" y="488"/>
                  <a:pt x="718" y="471"/>
                  <a:pt x="735" y="477"/>
                </a:cubicBezTo>
                <a:cubicBezTo>
                  <a:pt x="737" y="465"/>
                  <a:pt x="723" y="472"/>
                  <a:pt x="728" y="457"/>
                </a:cubicBezTo>
                <a:cubicBezTo>
                  <a:pt x="739" y="470"/>
                  <a:pt x="758" y="460"/>
                  <a:pt x="752" y="445"/>
                </a:cubicBezTo>
                <a:cubicBezTo>
                  <a:pt x="740" y="442"/>
                  <a:pt x="747" y="462"/>
                  <a:pt x="735" y="457"/>
                </a:cubicBezTo>
                <a:cubicBezTo>
                  <a:pt x="737" y="437"/>
                  <a:pt x="717" y="467"/>
                  <a:pt x="715" y="453"/>
                </a:cubicBezTo>
                <a:cubicBezTo>
                  <a:pt x="730" y="432"/>
                  <a:pt x="757" y="446"/>
                  <a:pt x="769" y="426"/>
                </a:cubicBezTo>
                <a:cubicBezTo>
                  <a:pt x="764" y="421"/>
                  <a:pt x="753" y="422"/>
                  <a:pt x="755" y="410"/>
                </a:cubicBezTo>
                <a:cubicBezTo>
                  <a:pt x="759" y="409"/>
                  <a:pt x="765" y="410"/>
                  <a:pt x="765" y="406"/>
                </a:cubicBezTo>
                <a:cubicBezTo>
                  <a:pt x="757" y="405"/>
                  <a:pt x="757" y="395"/>
                  <a:pt x="762" y="390"/>
                </a:cubicBezTo>
                <a:cubicBezTo>
                  <a:pt x="739" y="401"/>
                  <a:pt x="705" y="437"/>
                  <a:pt x="715" y="461"/>
                </a:cubicBezTo>
                <a:cubicBezTo>
                  <a:pt x="713" y="474"/>
                  <a:pt x="686" y="477"/>
                  <a:pt x="698" y="493"/>
                </a:cubicBezTo>
                <a:cubicBezTo>
                  <a:pt x="707" y="487"/>
                  <a:pt x="716" y="490"/>
                  <a:pt x="728" y="493"/>
                </a:cubicBezTo>
                <a:close/>
                <a:moveTo>
                  <a:pt x="624" y="593"/>
                </a:moveTo>
                <a:cubicBezTo>
                  <a:pt x="651" y="566"/>
                  <a:pt x="707" y="581"/>
                  <a:pt x="725" y="529"/>
                </a:cubicBezTo>
                <a:cubicBezTo>
                  <a:pt x="700" y="520"/>
                  <a:pt x="655" y="540"/>
                  <a:pt x="651" y="565"/>
                </a:cubicBezTo>
                <a:cubicBezTo>
                  <a:pt x="651" y="562"/>
                  <a:pt x="662" y="553"/>
                  <a:pt x="661" y="561"/>
                </a:cubicBezTo>
                <a:cubicBezTo>
                  <a:pt x="655" y="577"/>
                  <a:pt x="621" y="580"/>
                  <a:pt x="624" y="593"/>
                </a:cubicBezTo>
                <a:close/>
                <a:moveTo>
                  <a:pt x="678" y="378"/>
                </a:moveTo>
                <a:cubicBezTo>
                  <a:pt x="688" y="373"/>
                  <a:pt x="686" y="384"/>
                  <a:pt x="691" y="386"/>
                </a:cubicBezTo>
                <a:cubicBezTo>
                  <a:pt x="691" y="379"/>
                  <a:pt x="700" y="383"/>
                  <a:pt x="698" y="374"/>
                </a:cubicBezTo>
                <a:cubicBezTo>
                  <a:pt x="692" y="376"/>
                  <a:pt x="678" y="369"/>
                  <a:pt x="678" y="378"/>
                </a:cubicBezTo>
                <a:close/>
                <a:moveTo>
                  <a:pt x="624" y="577"/>
                </a:moveTo>
                <a:cubicBezTo>
                  <a:pt x="624" y="572"/>
                  <a:pt x="624" y="566"/>
                  <a:pt x="624" y="561"/>
                </a:cubicBezTo>
                <a:cubicBezTo>
                  <a:pt x="611" y="574"/>
                  <a:pt x="611" y="556"/>
                  <a:pt x="600" y="565"/>
                </a:cubicBezTo>
                <a:cubicBezTo>
                  <a:pt x="613" y="562"/>
                  <a:pt x="605" y="581"/>
                  <a:pt x="597" y="577"/>
                </a:cubicBezTo>
                <a:cubicBezTo>
                  <a:pt x="597" y="573"/>
                  <a:pt x="597" y="569"/>
                  <a:pt x="597" y="565"/>
                </a:cubicBezTo>
                <a:cubicBezTo>
                  <a:pt x="585" y="566"/>
                  <a:pt x="580" y="577"/>
                  <a:pt x="577" y="589"/>
                </a:cubicBezTo>
                <a:cubicBezTo>
                  <a:pt x="590" y="575"/>
                  <a:pt x="601" y="584"/>
                  <a:pt x="617" y="577"/>
                </a:cubicBezTo>
                <a:cubicBezTo>
                  <a:pt x="615" y="577"/>
                  <a:pt x="613" y="574"/>
                  <a:pt x="617" y="573"/>
                </a:cubicBezTo>
                <a:cubicBezTo>
                  <a:pt x="618" y="576"/>
                  <a:pt x="620" y="577"/>
                  <a:pt x="624" y="577"/>
                </a:cubicBezTo>
                <a:close/>
                <a:moveTo>
                  <a:pt x="597" y="541"/>
                </a:moveTo>
                <a:cubicBezTo>
                  <a:pt x="601" y="549"/>
                  <a:pt x="623" y="532"/>
                  <a:pt x="614" y="525"/>
                </a:cubicBezTo>
                <a:cubicBezTo>
                  <a:pt x="614" y="537"/>
                  <a:pt x="597" y="529"/>
                  <a:pt x="597" y="541"/>
                </a:cubicBezTo>
                <a:close/>
                <a:moveTo>
                  <a:pt x="617" y="1763"/>
                </a:moveTo>
                <a:cubicBezTo>
                  <a:pt x="611" y="1764"/>
                  <a:pt x="610" y="1759"/>
                  <a:pt x="604" y="1759"/>
                </a:cubicBezTo>
                <a:cubicBezTo>
                  <a:pt x="603" y="1771"/>
                  <a:pt x="613" y="1790"/>
                  <a:pt x="617" y="1783"/>
                </a:cubicBezTo>
                <a:cubicBezTo>
                  <a:pt x="607" y="1780"/>
                  <a:pt x="619" y="1770"/>
                  <a:pt x="617" y="1763"/>
                </a:cubicBezTo>
                <a:close/>
                <a:moveTo>
                  <a:pt x="590" y="609"/>
                </a:moveTo>
                <a:cubicBezTo>
                  <a:pt x="605" y="612"/>
                  <a:pt x="604" y="595"/>
                  <a:pt x="610" y="589"/>
                </a:cubicBezTo>
                <a:cubicBezTo>
                  <a:pt x="603" y="594"/>
                  <a:pt x="589" y="592"/>
                  <a:pt x="590" y="609"/>
                </a:cubicBezTo>
                <a:close/>
                <a:moveTo>
                  <a:pt x="570" y="553"/>
                </a:moveTo>
                <a:cubicBezTo>
                  <a:pt x="582" y="554"/>
                  <a:pt x="590" y="550"/>
                  <a:pt x="594" y="541"/>
                </a:cubicBezTo>
                <a:cubicBezTo>
                  <a:pt x="585" y="544"/>
                  <a:pt x="570" y="540"/>
                  <a:pt x="570" y="553"/>
                </a:cubicBezTo>
                <a:close/>
                <a:moveTo>
                  <a:pt x="560" y="1696"/>
                </a:moveTo>
                <a:cubicBezTo>
                  <a:pt x="563" y="1717"/>
                  <a:pt x="579" y="1744"/>
                  <a:pt x="590" y="1743"/>
                </a:cubicBezTo>
                <a:cubicBezTo>
                  <a:pt x="576" y="1732"/>
                  <a:pt x="573" y="1708"/>
                  <a:pt x="560" y="1696"/>
                </a:cubicBezTo>
                <a:close/>
                <a:moveTo>
                  <a:pt x="550" y="1166"/>
                </a:moveTo>
                <a:cubicBezTo>
                  <a:pt x="548" y="1171"/>
                  <a:pt x="543" y="1173"/>
                  <a:pt x="536" y="1174"/>
                </a:cubicBezTo>
                <a:cubicBezTo>
                  <a:pt x="537" y="1169"/>
                  <a:pt x="541" y="1168"/>
                  <a:pt x="540" y="1162"/>
                </a:cubicBezTo>
                <a:cubicBezTo>
                  <a:pt x="513" y="1171"/>
                  <a:pt x="528" y="1204"/>
                  <a:pt x="536" y="1222"/>
                </a:cubicBezTo>
                <a:cubicBezTo>
                  <a:pt x="546" y="1209"/>
                  <a:pt x="554" y="1195"/>
                  <a:pt x="560" y="1178"/>
                </a:cubicBezTo>
                <a:cubicBezTo>
                  <a:pt x="546" y="1180"/>
                  <a:pt x="563" y="1167"/>
                  <a:pt x="550" y="1166"/>
                </a:cubicBezTo>
                <a:close/>
                <a:moveTo>
                  <a:pt x="536" y="1704"/>
                </a:moveTo>
                <a:cubicBezTo>
                  <a:pt x="546" y="1710"/>
                  <a:pt x="549" y="1744"/>
                  <a:pt x="560" y="1735"/>
                </a:cubicBezTo>
                <a:cubicBezTo>
                  <a:pt x="551" y="1730"/>
                  <a:pt x="554" y="1710"/>
                  <a:pt x="550" y="1700"/>
                </a:cubicBezTo>
                <a:cubicBezTo>
                  <a:pt x="541" y="1705"/>
                  <a:pt x="539" y="1698"/>
                  <a:pt x="536" y="1704"/>
                </a:cubicBezTo>
                <a:close/>
                <a:moveTo>
                  <a:pt x="543" y="1668"/>
                </a:moveTo>
                <a:cubicBezTo>
                  <a:pt x="540" y="1674"/>
                  <a:pt x="542" y="1699"/>
                  <a:pt x="557" y="1696"/>
                </a:cubicBezTo>
                <a:cubicBezTo>
                  <a:pt x="557" y="1681"/>
                  <a:pt x="551" y="1673"/>
                  <a:pt x="543" y="1668"/>
                </a:cubicBezTo>
                <a:close/>
                <a:moveTo>
                  <a:pt x="520" y="1664"/>
                </a:moveTo>
                <a:cubicBezTo>
                  <a:pt x="519" y="1677"/>
                  <a:pt x="529" y="1700"/>
                  <a:pt x="536" y="1692"/>
                </a:cubicBezTo>
                <a:cubicBezTo>
                  <a:pt x="528" y="1685"/>
                  <a:pt x="527" y="1671"/>
                  <a:pt x="520" y="1664"/>
                </a:cubicBezTo>
                <a:close/>
                <a:moveTo>
                  <a:pt x="526" y="1114"/>
                </a:moveTo>
                <a:cubicBezTo>
                  <a:pt x="514" y="1110"/>
                  <a:pt x="517" y="1124"/>
                  <a:pt x="506" y="1122"/>
                </a:cubicBezTo>
                <a:cubicBezTo>
                  <a:pt x="506" y="1117"/>
                  <a:pt x="520" y="1110"/>
                  <a:pt x="509" y="1106"/>
                </a:cubicBezTo>
                <a:cubicBezTo>
                  <a:pt x="509" y="1111"/>
                  <a:pt x="505" y="1109"/>
                  <a:pt x="506" y="1102"/>
                </a:cubicBezTo>
                <a:cubicBezTo>
                  <a:pt x="501" y="1102"/>
                  <a:pt x="499" y="1104"/>
                  <a:pt x="496" y="1106"/>
                </a:cubicBezTo>
                <a:cubicBezTo>
                  <a:pt x="500" y="1101"/>
                  <a:pt x="498" y="1094"/>
                  <a:pt x="493" y="1090"/>
                </a:cubicBezTo>
                <a:cubicBezTo>
                  <a:pt x="482" y="1132"/>
                  <a:pt x="510" y="1152"/>
                  <a:pt x="499" y="1182"/>
                </a:cubicBezTo>
                <a:cubicBezTo>
                  <a:pt x="514" y="1179"/>
                  <a:pt x="502" y="1160"/>
                  <a:pt x="523" y="1158"/>
                </a:cubicBezTo>
                <a:cubicBezTo>
                  <a:pt x="517" y="1156"/>
                  <a:pt x="524" y="1153"/>
                  <a:pt x="523" y="1146"/>
                </a:cubicBezTo>
                <a:cubicBezTo>
                  <a:pt x="515" y="1141"/>
                  <a:pt x="507" y="1155"/>
                  <a:pt x="506" y="1146"/>
                </a:cubicBezTo>
                <a:cubicBezTo>
                  <a:pt x="510" y="1133"/>
                  <a:pt x="520" y="1125"/>
                  <a:pt x="526" y="1114"/>
                </a:cubicBezTo>
                <a:close/>
                <a:moveTo>
                  <a:pt x="496" y="1831"/>
                </a:moveTo>
                <a:cubicBezTo>
                  <a:pt x="503" y="1834"/>
                  <a:pt x="509" y="1857"/>
                  <a:pt x="516" y="1847"/>
                </a:cubicBezTo>
                <a:cubicBezTo>
                  <a:pt x="507" y="1847"/>
                  <a:pt x="505" y="1818"/>
                  <a:pt x="496" y="1831"/>
                </a:cubicBezTo>
                <a:close/>
                <a:moveTo>
                  <a:pt x="499" y="1047"/>
                </a:moveTo>
                <a:cubicBezTo>
                  <a:pt x="491" y="1058"/>
                  <a:pt x="493" y="1077"/>
                  <a:pt x="496" y="1086"/>
                </a:cubicBezTo>
                <a:cubicBezTo>
                  <a:pt x="498" y="1081"/>
                  <a:pt x="501" y="1076"/>
                  <a:pt x="503" y="1071"/>
                </a:cubicBezTo>
                <a:cubicBezTo>
                  <a:pt x="485" y="1073"/>
                  <a:pt x="513" y="1052"/>
                  <a:pt x="499" y="1047"/>
                </a:cubicBezTo>
                <a:close/>
                <a:moveTo>
                  <a:pt x="466" y="1719"/>
                </a:moveTo>
                <a:cubicBezTo>
                  <a:pt x="472" y="1732"/>
                  <a:pt x="479" y="1744"/>
                  <a:pt x="489" y="1751"/>
                </a:cubicBezTo>
                <a:cubicBezTo>
                  <a:pt x="488" y="1735"/>
                  <a:pt x="479" y="1708"/>
                  <a:pt x="466" y="1719"/>
                </a:cubicBezTo>
                <a:close/>
                <a:moveTo>
                  <a:pt x="469" y="1055"/>
                </a:moveTo>
                <a:cubicBezTo>
                  <a:pt x="464" y="1054"/>
                  <a:pt x="462" y="1056"/>
                  <a:pt x="459" y="1059"/>
                </a:cubicBezTo>
                <a:cubicBezTo>
                  <a:pt x="466" y="1078"/>
                  <a:pt x="463" y="1085"/>
                  <a:pt x="459" y="1106"/>
                </a:cubicBezTo>
                <a:cubicBezTo>
                  <a:pt x="481" y="1106"/>
                  <a:pt x="471" y="1072"/>
                  <a:pt x="469" y="1055"/>
                </a:cubicBezTo>
                <a:close/>
                <a:moveTo>
                  <a:pt x="452" y="1680"/>
                </a:moveTo>
                <a:cubicBezTo>
                  <a:pt x="454" y="1690"/>
                  <a:pt x="459" y="1698"/>
                  <a:pt x="466" y="1704"/>
                </a:cubicBezTo>
                <a:cubicBezTo>
                  <a:pt x="465" y="1691"/>
                  <a:pt x="461" y="1682"/>
                  <a:pt x="452" y="1680"/>
                </a:cubicBezTo>
                <a:close/>
                <a:moveTo>
                  <a:pt x="405" y="1405"/>
                </a:moveTo>
                <a:cubicBezTo>
                  <a:pt x="399" y="1427"/>
                  <a:pt x="412" y="1427"/>
                  <a:pt x="425" y="1433"/>
                </a:cubicBezTo>
                <a:cubicBezTo>
                  <a:pt x="429" y="1423"/>
                  <a:pt x="431" y="1410"/>
                  <a:pt x="439" y="1405"/>
                </a:cubicBezTo>
                <a:cubicBezTo>
                  <a:pt x="431" y="1397"/>
                  <a:pt x="413" y="1401"/>
                  <a:pt x="405" y="1405"/>
                </a:cubicBezTo>
                <a:close/>
                <a:moveTo>
                  <a:pt x="378" y="979"/>
                </a:moveTo>
                <a:cubicBezTo>
                  <a:pt x="384" y="979"/>
                  <a:pt x="380" y="990"/>
                  <a:pt x="385" y="991"/>
                </a:cubicBezTo>
                <a:cubicBezTo>
                  <a:pt x="392" y="982"/>
                  <a:pt x="402" y="976"/>
                  <a:pt x="402" y="959"/>
                </a:cubicBezTo>
                <a:cubicBezTo>
                  <a:pt x="387" y="966"/>
                  <a:pt x="388" y="967"/>
                  <a:pt x="378" y="979"/>
                </a:cubicBezTo>
                <a:close/>
                <a:moveTo>
                  <a:pt x="186" y="983"/>
                </a:moveTo>
                <a:cubicBezTo>
                  <a:pt x="191" y="966"/>
                  <a:pt x="204" y="937"/>
                  <a:pt x="193" y="915"/>
                </a:cubicBezTo>
                <a:cubicBezTo>
                  <a:pt x="190" y="935"/>
                  <a:pt x="176" y="961"/>
                  <a:pt x="186" y="983"/>
                </a:cubicBezTo>
                <a:close/>
                <a:moveTo>
                  <a:pt x="136" y="903"/>
                </a:moveTo>
                <a:cubicBezTo>
                  <a:pt x="148" y="906"/>
                  <a:pt x="146" y="892"/>
                  <a:pt x="146" y="879"/>
                </a:cubicBezTo>
                <a:cubicBezTo>
                  <a:pt x="136" y="879"/>
                  <a:pt x="136" y="891"/>
                  <a:pt x="136" y="903"/>
                </a:cubicBezTo>
                <a:close/>
                <a:moveTo>
                  <a:pt x="96" y="967"/>
                </a:moveTo>
                <a:cubicBezTo>
                  <a:pt x="96" y="999"/>
                  <a:pt x="89" y="1031"/>
                  <a:pt x="102" y="1055"/>
                </a:cubicBezTo>
                <a:cubicBezTo>
                  <a:pt x="116" y="1036"/>
                  <a:pt x="116" y="1016"/>
                  <a:pt x="116" y="987"/>
                </a:cubicBezTo>
                <a:cubicBezTo>
                  <a:pt x="104" y="989"/>
                  <a:pt x="103" y="979"/>
                  <a:pt x="96" y="967"/>
                </a:cubicBezTo>
                <a:close/>
                <a:moveTo>
                  <a:pt x="62" y="887"/>
                </a:moveTo>
                <a:cubicBezTo>
                  <a:pt x="65" y="920"/>
                  <a:pt x="55" y="926"/>
                  <a:pt x="48" y="939"/>
                </a:cubicBezTo>
                <a:cubicBezTo>
                  <a:pt x="51" y="945"/>
                  <a:pt x="57" y="948"/>
                  <a:pt x="65" y="947"/>
                </a:cubicBezTo>
                <a:cubicBezTo>
                  <a:pt x="67" y="929"/>
                  <a:pt x="79" y="894"/>
                  <a:pt x="62" y="887"/>
                </a:cubicBezTo>
                <a:close/>
                <a:moveTo>
                  <a:pt x="59" y="1011"/>
                </a:moveTo>
                <a:cubicBezTo>
                  <a:pt x="52" y="1022"/>
                  <a:pt x="56" y="1049"/>
                  <a:pt x="65" y="1055"/>
                </a:cubicBezTo>
                <a:cubicBezTo>
                  <a:pt x="75" y="1043"/>
                  <a:pt x="74" y="1015"/>
                  <a:pt x="59" y="1011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56870" y="497840"/>
            <a:ext cx="1182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40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56870" y="436245"/>
            <a:ext cx="1103757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If you have a chance to </a:t>
            </a:r>
            <a:r>
              <a:rPr lang="en-US" altLang="zh-CN" sz="4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travel around the world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.......</a:t>
            </a:r>
          </a:p>
        </p:txBody>
      </p:sp>
      <p:pic>
        <p:nvPicPr>
          <p:cNvPr id="5" name="图片 4" descr="366x582a0a0 (3)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740" y="2127250"/>
            <a:ext cx="4648200" cy="3937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285048" y="920115"/>
            <a:ext cx="697039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7200" b="1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Before travelling</a:t>
            </a:r>
          </a:p>
        </p:txBody>
      </p:sp>
      <p:sp>
        <p:nvSpPr>
          <p:cNvPr id="2" name="新月形 1"/>
          <p:cNvSpPr/>
          <p:nvPr/>
        </p:nvSpPr>
        <p:spPr>
          <a:xfrm rot="5400000">
            <a:off x="5173345" y="-33655"/>
            <a:ext cx="1839595" cy="1202563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366x582a0a0 (5)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565" y="2987675"/>
            <a:ext cx="4210685" cy="269176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46075" y="169545"/>
            <a:ext cx="5200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things you need to do: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090" y="901065"/>
            <a:ext cx="1202182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Transportation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Weather</a:t>
            </a:r>
            <a:endParaRPr lang="en-US" altLang="zh-CN" sz="6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Personal things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Places of interest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Customs</a:t>
            </a:r>
            <a:r>
              <a:rPr lang="en-US" altLang="zh-CN" sz="4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(table manners/greeting manners)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80005" y="-2899372"/>
            <a:ext cx="8377518" cy="12815046"/>
          </a:xfrm>
          <a:prstGeom prst="rect">
            <a:avLst/>
          </a:prstGeom>
        </p:spPr>
      </p:pic>
      <p:pic>
        <p:nvPicPr>
          <p:cNvPr id="3" name="图片 2" descr="C:\Users\lenovo\Desktop\新建文件夹\366x582a0a0 (1).jpg366x582a0a0 (1)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5140" y="367665"/>
            <a:ext cx="4759960" cy="1063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780" y="1648460"/>
            <a:ext cx="6482715" cy="40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32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take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a plane/train/high-speed  train</a:t>
            </a: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drive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the car</a:t>
            </a:r>
          </a:p>
          <a:p>
            <a:pPr marL="457200" indent="-457200" algn="l" defTabSz="9144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go there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by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air/land/water</a:t>
            </a:r>
          </a:p>
          <a:p>
            <a:pPr marL="457200" indent="-457200" algn="l" defTabSz="9144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go there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in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a car/on a bus</a:t>
            </a:r>
          </a:p>
          <a:p>
            <a:pPr marL="457200" indent="-457200" algn="l" defTabSz="9144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ride</a:t>
            </a: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a bicycle(shared bike)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77610" y="1273810"/>
            <a:ext cx="774827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400" b="1" i="1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How can you book the ticket?</a:t>
            </a: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You can book it online with your phone.</a:t>
            </a: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You can buy it at ticket office in person.  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780" y="1739265"/>
            <a:ext cx="308546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dirty="0">
                <a:latin typeface="Impact" panose="020B0806030902050204" charset="0"/>
                <a:cs typeface="Impact" panose="020B0806030902050204" charset="0"/>
                <a:sym typeface="+mn-ea"/>
              </a:rPr>
              <a:t>Transportation:</a:t>
            </a:r>
            <a:endParaRPr lang="zh-CN" altLang="en-US"/>
          </a:p>
        </p:txBody>
      </p:sp>
      <p:pic>
        <p:nvPicPr>
          <p:cNvPr id="2" name="图片 1" descr="tim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350" y="3419475"/>
            <a:ext cx="3645535" cy="24288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46075" y="169545"/>
            <a:ext cx="5200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things you need to do: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090" y="901065"/>
            <a:ext cx="1202182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Transportation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Weather</a:t>
            </a:r>
            <a:endParaRPr lang="en-US" altLang="zh-CN" sz="6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Personal things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Places of interest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Customs</a:t>
            </a:r>
            <a:r>
              <a:rPr lang="en-US" altLang="zh-CN" sz="4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(table manners/greeting manners)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69845" y="-2909532"/>
            <a:ext cx="8377518" cy="1281504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60" y="297180"/>
            <a:ext cx="4391660" cy="11290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9235" y="1275080"/>
            <a:ext cx="550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Weather: 	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 descr="u=3321695786,1370858690&amp;fm=26&amp;gp=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235" y="4434840"/>
            <a:ext cx="3060700" cy="18402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08045" y="4530725"/>
            <a:ext cx="24250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rain _________</a:t>
            </a:r>
            <a:endParaRPr lang="en-US" altLang="zh-CN" sz="2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 descr="u=1110339986,4005041356&amp;fm=26&amp;gp=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6200" y="796290"/>
            <a:ext cx="2639060" cy="14008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063990" y="1235710"/>
            <a:ext cx="1971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a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sunny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day</a:t>
            </a:r>
            <a:endParaRPr lang="en-US" altLang="zh-CN" sz="2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" name="图片 9" descr="u=252938027,1472015281&amp;fm=26&amp;gp=0"/>
          <p:cNvPicPr>
            <a:picLocks noChangeAspect="1"/>
          </p:cNvPicPr>
          <p:nvPr/>
        </p:nvPicPr>
        <p:blipFill>
          <a:blip r:embed="rId7"/>
          <a:srcRect r="433" b="25376"/>
          <a:stretch>
            <a:fillRect/>
          </a:stretch>
        </p:blipFill>
        <p:spPr>
          <a:xfrm>
            <a:off x="6425565" y="2440940"/>
            <a:ext cx="2638425" cy="12185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150350" y="2614930"/>
            <a:ext cx="20897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a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cloudy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day</a:t>
            </a:r>
            <a:endParaRPr lang="en-US" altLang="zh-CN" sz="2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2" name="图片 11" descr="36cd9d5326d006870f72f3d9f2df240a35b7d6c25bc9f-AgrmA1_fw6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5565" y="4016375"/>
            <a:ext cx="3084195" cy="18980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535795" y="4734560"/>
            <a:ext cx="2049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a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snowy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day</a:t>
            </a:r>
            <a:endParaRPr lang="en-US" altLang="zh-CN" sz="2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4" name="图片 13" descr="63cc3cf7xa3eed6ba54ce&amp;69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235" y="2263775"/>
            <a:ext cx="3060700" cy="192024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08045" y="2866390"/>
            <a:ext cx="19215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a  ____ day</a:t>
            </a:r>
            <a:endParaRPr lang="en-US" altLang="zh-CN" sz="2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08045" y="4961255"/>
            <a:ext cx="20497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a ______rain</a:t>
            </a:r>
            <a:endParaRPr lang="en-US" altLang="zh-CN" sz="28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a rainstorm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834765" y="2820035"/>
            <a:ext cx="913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rainy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16020" y="4961255"/>
            <a:ext cx="10325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heavy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42410" y="4434840"/>
            <a:ext cx="19615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hard/heavily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1" grpId="0"/>
      <p:bldP spid="13" grpId="0"/>
      <p:bldP spid="15" grpId="0"/>
      <p:bldP spid="3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46075" y="169545"/>
            <a:ext cx="5200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things you need to do: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090" y="901065"/>
            <a:ext cx="1202182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Transportation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Weather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Personal things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Places of interest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Customs</a:t>
            </a:r>
            <a:r>
              <a:rPr lang="en-US" altLang="zh-CN" sz="4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(table manners/greeting manners)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80005" y="-2891117"/>
            <a:ext cx="8377518" cy="12815046"/>
          </a:xfrm>
          <a:prstGeom prst="rect">
            <a:avLst/>
          </a:prstGeom>
        </p:spPr>
      </p:pic>
      <p:pic>
        <p:nvPicPr>
          <p:cNvPr id="2" name="图片 1" descr="C:\Users\lenovo\Desktop\课件\366x582a0a0 (27).jpg366x582a0a0 (27)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7095" y="369570"/>
            <a:ext cx="3838575" cy="13119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6414" y="1559074"/>
            <a:ext cx="4040701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 things you need to bring:</a:t>
            </a:r>
          </a:p>
        </p:txBody>
      </p:sp>
      <p:pic>
        <p:nvPicPr>
          <p:cNvPr id="6" name="图片 5" descr="timg如何"/>
          <p:cNvPicPr>
            <a:picLocks noChangeAspect="1"/>
          </p:cNvPicPr>
          <p:nvPr/>
        </p:nvPicPr>
        <p:blipFill>
          <a:blip r:embed="rId5"/>
          <a:srcRect l="-4717" t="6335" r="8892" b="-1413"/>
          <a:stretch>
            <a:fillRect/>
          </a:stretch>
        </p:blipFill>
        <p:spPr>
          <a:xfrm>
            <a:off x="346710" y="2295525"/>
            <a:ext cx="4040505" cy="20040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82795" y="3035300"/>
            <a:ext cx="12585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ID card</a:t>
            </a:r>
          </a:p>
        </p:txBody>
      </p:sp>
      <p:pic>
        <p:nvPicPr>
          <p:cNvPr id="9" name="图片 8" descr="大天狗"/>
          <p:cNvPicPr>
            <a:picLocks noChangeAspect="1"/>
          </p:cNvPicPr>
          <p:nvPr/>
        </p:nvPicPr>
        <p:blipFill>
          <a:blip r:embed="rId6"/>
          <a:srcRect l="5631" t="9223" r="7330" b="5093"/>
          <a:stretch>
            <a:fillRect/>
          </a:stretch>
        </p:blipFill>
        <p:spPr>
          <a:xfrm>
            <a:off x="545465" y="4446270"/>
            <a:ext cx="3841750" cy="21964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59960" y="5193030"/>
            <a:ext cx="9042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cash</a:t>
            </a:r>
          </a:p>
        </p:txBody>
      </p:sp>
      <p:pic>
        <p:nvPicPr>
          <p:cNvPr id="13" name="图片 12" descr="方法"/>
          <p:cNvPicPr>
            <a:picLocks noChangeAspect="1"/>
          </p:cNvPicPr>
          <p:nvPr/>
        </p:nvPicPr>
        <p:blipFill>
          <a:blip r:embed="rId7"/>
          <a:srcRect l="5044" t="4272" r="59949"/>
          <a:stretch>
            <a:fillRect/>
          </a:stretch>
        </p:blipFill>
        <p:spPr>
          <a:xfrm>
            <a:off x="9404350" y="2793365"/>
            <a:ext cx="2408555" cy="320738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801225" y="6000750"/>
            <a:ext cx="1615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backpack</a:t>
            </a:r>
          </a:p>
        </p:txBody>
      </p:sp>
      <p:pic>
        <p:nvPicPr>
          <p:cNvPr id="15" name="图片 14" descr="恶女"/>
          <p:cNvPicPr>
            <a:picLocks noChangeAspect="1"/>
          </p:cNvPicPr>
          <p:nvPr/>
        </p:nvPicPr>
        <p:blipFill>
          <a:blip r:embed="rId8"/>
          <a:srcRect l="9767" t="8850" r="10400" b="5036"/>
          <a:stretch>
            <a:fillRect/>
          </a:stretch>
        </p:blipFill>
        <p:spPr>
          <a:xfrm>
            <a:off x="9404985" y="279400"/>
            <a:ext cx="2407920" cy="252603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147560" y="605790"/>
            <a:ext cx="207962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 first aid box</a:t>
            </a:r>
          </a:p>
          <a:p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    急救包</a:t>
            </a:r>
          </a:p>
        </p:txBody>
      </p:sp>
      <p:sp>
        <p:nvSpPr>
          <p:cNvPr id="17" name="椭圆 16"/>
          <p:cNvSpPr/>
          <p:nvPr/>
        </p:nvSpPr>
        <p:spPr>
          <a:xfrm>
            <a:off x="9404985" y="2642870"/>
            <a:ext cx="1779905" cy="198882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u=1536527144,1655082094&amp;fm=26&amp;gp=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5245" y="1681480"/>
            <a:ext cx="2811145" cy="3911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49745" y="5796915"/>
            <a:ext cx="14573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passport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7" grpId="1"/>
      <p:bldP spid="10" grpId="0"/>
      <p:bldP spid="10" grpId="1"/>
      <p:bldP spid="14" grpId="0"/>
      <p:bldP spid="16" grpId="0"/>
      <p:bldP spid="17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80005" y="-2891117"/>
            <a:ext cx="8377518" cy="12815046"/>
          </a:xfrm>
          <a:prstGeom prst="rect">
            <a:avLst/>
          </a:prstGeom>
        </p:spPr>
      </p:pic>
      <p:pic>
        <p:nvPicPr>
          <p:cNvPr id="6" name="图片 5" descr="timg是"/>
          <p:cNvPicPr>
            <a:picLocks noChangeAspect="1"/>
          </p:cNvPicPr>
          <p:nvPr/>
        </p:nvPicPr>
        <p:blipFill>
          <a:blip r:embed="rId4"/>
          <a:srcRect l="5524" t="24621" b="14659"/>
          <a:stretch>
            <a:fillRect/>
          </a:stretch>
        </p:blipFill>
        <p:spPr>
          <a:xfrm>
            <a:off x="248285" y="429260"/>
            <a:ext cx="3666490" cy="31832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75430" y="1959610"/>
            <a:ext cx="1685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sunglasses</a:t>
            </a:r>
          </a:p>
        </p:txBody>
      </p:sp>
      <p:pic>
        <p:nvPicPr>
          <p:cNvPr id="11" name="图片 10" descr="v"/>
          <p:cNvPicPr>
            <a:picLocks noChangeAspect="1"/>
          </p:cNvPicPr>
          <p:nvPr/>
        </p:nvPicPr>
        <p:blipFill>
          <a:blip r:embed="rId5"/>
          <a:srcRect l="12031" r="5699"/>
          <a:stretch>
            <a:fillRect/>
          </a:stretch>
        </p:blipFill>
        <p:spPr>
          <a:xfrm>
            <a:off x="248285" y="4034790"/>
            <a:ext cx="3705860" cy="25406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28465" y="4615815"/>
            <a:ext cx="11912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clothes</a:t>
            </a:r>
          </a:p>
        </p:txBody>
      </p:sp>
      <p:pic>
        <p:nvPicPr>
          <p:cNvPr id="2" name="图片 1" descr="2934349b033b5bb57b558cc33dd3d539b600bc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0485" y="760730"/>
            <a:ext cx="3992245" cy="2340610"/>
          </a:xfrm>
          <a:prstGeom prst="rect">
            <a:avLst/>
          </a:prstGeom>
        </p:spPr>
      </p:pic>
      <p:pic>
        <p:nvPicPr>
          <p:cNvPr id="3" name="图片 2" descr="电饭煲地方VB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0485" y="3467735"/>
            <a:ext cx="4082415" cy="25374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768330" y="4699635"/>
            <a:ext cx="7067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hat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516235" y="1887220"/>
            <a:ext cx="12103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camera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46075" y="169545"/>
            <a:ext cx="5200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things you need to do: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090" y="901065"/>
            <a:ext cx="1202182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Transportation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Weather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Personal things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Places of interest</a:t>
            </a:r>
            <a:endParaRPr lang="en-US" altLang="zh-CN" sz="6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Customs</a:t>
            </a:r>
            <a:r>
              <a:rPr lang="en-US" altLang="zh-CN" sz="4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(table manners/greeting manners)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182745" y="2014855"/>
            <a:ext cx="3742055" cy="322135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 rot="9120000">
            <a:off x="3985895" y="4936490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20400000">
            <a:off x="7254240" y="2176145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 rot="10800000">
            <a:off x="3563620" y="3424555"/>
            <a:ext cx="1111885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 rot="1140000">
            <a:off x="7241540" y="4716145"/>
            <a:ext cx="1199515" cy="245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 rot="12480000">
            <a:off x="4017645" y="2354580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 rot="420000">
            <a:off x="7709535" y="3521075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4455" y="18415"/>
            <a:ext cx="12840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</a:rPr>
              <a:t>How can you describe a place?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3985" y="663575"/>
            <a:ext cx="119240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u="sng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What  would you like to do if you go to this place?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5361940"/>
            <a:ext cx="82651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4000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would like to go to the place 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which.....</a:t>
            </a:r>
            <a:endParaRPr lang="zh-CN" altLang="en-US" sz="4000" u="sng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58110" y="1893570"/>
            <a:ext cx="151447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relaxing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697595" y="2294890"/>
            <a:ext cx="26104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 go swimming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679575" y="3170555"/>
            <a:ext cx="19659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fascinating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169910" y="1872615"/>
            <a:ext cx="22828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go shopping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278495" y="4591685"/>
            <a:ext cx="3828415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learn about the history</a:t>
            </a:r>
          </a:p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and traditional culture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352675" y="4868545"/>
            <a:ext cx="131127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 warm</a:t>
            </a:r>
          </a:p>
        </p:txBody>
      </p:sp>
      <p:sp>
        <p:nvSpPr>
          <p:cNvPr id="4" name="右箭头 3"/>
          <p:cNvSpPr/>
          <p:nvPr/>
        </p:nvSpPr>
        <p:spPr>
          <a:xfrm rot="10140000">
            <a:off x="3555365" y="4443095"/>
            <a:ext cx="97917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 rot="10800000">
            <a:off x="3563620" y="4008120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1100000">
            <a:off x="3718560" y="2822575"/>
            <a:ext cx="979170" cy="1479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240280" y="2537460"/>
            <a:ext cx="15259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modern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16380" y="3754120"/>
            <a:ext cx="17291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beautiful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679575" y="4431030"/>
            <a:ext cx="16611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fantastic</a:t>
            </a:r>
          </a:p>
        </p:txBody>
      </p:sp>
      <p:sp>
        <p:nvSpPr>
          <p:cNvPr id="22" name="右箭头 21"/>
          <p:cNvSpPr/>
          <p:nvPr/>
        </p:nvSpPr>
        <p:spPr>
          <a:xfrm rot="780000">
            <a:off x="7529830" y="4115435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 rot="20880000">
            <a:off x="7600315" y="2644140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 rot="21180000">
            <a:off x="7710170" y="3055620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519795" y="2878455"/>
            <a:ext cx="31508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 camp by the lake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448675" y="3462020"/>
            <a:ext cx="31172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  practice English</a:t>
            </a:r>
            <a:endParaRPr lang="zh-CN" altLang="en-US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19795" y="3943985"/>
            <a:ext cx="19329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go  hiking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83515" y="6068695"/>
            <a:ext cx="851852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4000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would like to go to the place 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where......</a:t>
            </a:r>
            <a:endParaRPr lang="zh-CN" altLang="en-US" sz="4000" u="sng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31" name="图片 30" descr="u=3003996718,3346632106&amp;fm=26&amp;gp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515" y="2136775"/>
            <a:ext cx="3510280" cy="3674745"/>
          </a:xfrm>
          <a:prstGeom prst="rect">
            <a:avLst/>
          </a:prstGeom>
        </p:spPr>
      </p:pic>
      <p:pic>
        <p:nvPicPr>
          <p:cNvPr id="32" name="图片 31" descr="水电费V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515" y="1772285"/>
            <a:ext cx="4076700" cy="4130675"/>
          </a:xfrm>
          <a:prstGeom prst="rect">
            <a:avLst/>
          </a:prstGeom>
        </p:spPr>
      </p:pic>
      <p:pic>
        <p:nvPicPr>
          <p:cNvPr id="33" name="图片 32" descr="u=3003423443,3632752345&amp;fm=26&amp;gp=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3525" y="1893570"/>
            <a:ext cx="4044950" cy="4008755"/>
          </a:xfrm>
          <a:prstGeom prst="rect">
            <a:avLst/>
          </a:prstGeom>
        </p:spPr>
      </p:pic>
      <p:pic>
        <p:nvPicPr>
          <p:cNvPr id="34" name="图片 33" descr="timg水电费"/>
          <p:cNvPicPr/>
          <p:nvPr/>
        </p:nvPicPr>
        <p:blipFill>
          <a:blip r:embed="rId7"/>
          <a:stretch>
            <a:fillRect/>
          </a:stretch>
        </p:blipFill>
        <p:spPr>
          <a:xfrm>
            <a:off x="4289425" y="2015490"/>
            <a:ext cx="3635375" cy="3652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19" grpId="0"/>
      <p:bldP spid="20" grpId="0"/>
      <p:bldP spid="21" grpId="0"/>
      <p:bldP spid="23" grpId="0"/>
      <p:bldP spid="24" grpId="0"/>
      <p:bldP spid="11" grpId="0"/>
      <p:bldP spid="12" grpId="0"/>
      <p:bldP spid="18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46075" y="169545"/>
            <a:ext cx="5200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things you need to do: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090" y="901065"/>
            <a:ext cx="1202182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Transportation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Weather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Personal things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Places of interest</a:t>
            </a:r>
          </a:p>
          <a:p>
            <a:pPr marL="571500" indent="-571500" algn="l" defTabSz="914400">
              <a:buFont typeface="Wingdings" panose="05000000000000000000" charset="0"/>
              <a:buChar char="u"/>
            </a:pPr>
            <a:r>
              <a:rPr lang="en-US" altLang="zh-CN" sz="60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6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Customs</a:t>
            </a:r>
            <a:r>
              <a:rPr lang="en-US" altLang="zh-CN" sz="4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4800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table manners/greeting manners</a:t>
            </a:r>
            <a:r>
              <a:rPr lang="en-US" altLang="zh-CN" sz="4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80005" y="-2891117"/>
            <a:ext cx="8377518" cy="1281504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94475" y="289560"/>
            <a:ext cx="51034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Customs: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86229" y="2175659"/>
            <a:ext cx="404070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</a:rPr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29045" y="1084580"/>
            <a:ext cx="5770880" cy="4892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>
              <a:lnSpc>
                <a:spcPct val="150000"/>
              </a:lnSpc>
            </a:pPr>
            <a:r>
              <a:rPr lang="en-US" altLang="zh-CN" sz="3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It's said that </a:t>
            </a:r>
            <a:r>
              <a:rPr lang="en-US" altLang="zh-CN" sz="3600" i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do as Romans </a:t>
            </a:r>
          </a:p>
          <a:p>
            <a:pPr algn="l" defTabSz="914400">
              <a:lnSpc>
                <a:spcPct val="150000"/>
              </a:lnSpc>
            </a:pPr>
            <a:r>
              <a:rPr lang="en-US" altLang="zh-CN" sz="3600" i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do when in Rome. If </a:t>
            </a:r>
            <a:r>
              <a:rPr lang="en-US" altLang="zh-CN" sz="36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we take </a:t>
            </a:r>
          </a:p>
          <a:p>
            <a:pPr algn="l" defTabSz="914400">
              <a:lnSpc>
                <a:spcPct val="150000"/>
              </a:lnSpc>
            </a:pPr>
            <a:r>
              <a:rPr lang="en-US" altLang="zh-CN" sz="36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 trip to other places, we </a:t>
            </a:r>
          </a:p>
          <a:p>
            <a:pPr algn="l" defTabSz="914400">
              <a:lnSpc>
                <a:spcPct val="150000"/>
              </a:lnSpc>
            </a:pPr>
            <a:r>
              <a:rPr lang="en-US" altLang="zh-CN" sz="36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should </a:t>
            </a:r>
            <a:r>
              <a:rPr lang="en-US" altLang="zh-CN" sz="36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follow the local </a:t>
            </a:r>
          </a:p>
          <a:p>
            <a:pPr algn="l" defTabSz="914400">
              <a:lnSpc>
                <a:spcPct val="150000"/>
              </a:lnSpc>
            </a:pPr>
            <a:r>
              <a:rPr lang="en-US" altLang="zh-CN" sz="3600" u="sng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customs.</a:t>
            </a:r>
          </a:p>
          <a:p>
            <a:pPr algn="l" defTabSz="914400">
              <a:lnSpc>
                <a:spcPct val="150000"/>
              </a:lnSpc>
            </a:pPr>
            <a:r>
              <a:rPr lang="en-US" altLang="zh-CN" sz="2800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table manners/greeting manners</a:t>
            </a:r>
            <a:endParaRPr lang="en-US" altLang="zh-CN" sz="2800" u="sng" dirty="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泪滴形 6"/>
          <p:cNvSpPr/>
          <p:nvPr/>
        </p:nvSpPr>
        <p:spPr>
          <a:xfrm>
            <a:off x="219710" y="1211580"/>
            <a:ext cx="5268595" cy="4779645"/>
          </a:xfrm>
          <a:prstGeom prst="teardrop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  <p:pic>
        <p:nvPicPr>
          <p:cNvPr id="2" name="图片 1" descr="u=2010823609,2969742178&amp;fm=26&amp;gp=0"/>
          <p:cNvPicPr>
            <a:picLocks noChangeAspect="1"/>
          </p:cNvPicPr>
          <p:nvPr/>
        </p:nvPicPr>
        <p:blipFill>
          <a:blip r:embed="rId4"/>
          <a:srcRect t="14917" b="15850"/>
          <a:stretch>
            <a:fillRect/>
          </a:stretch>
        </p:blipFill>
        <p:spPr>
          <a:xfrm>
            <a:off x="2815590" y="885190"/>
            <a:ext cx="2181225" cy="12668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48740" y="120396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France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355" y="127635"/>
            <a:ext cx="7812405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You're (not)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supposed to/can't/shouldn't....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635" y="2781300"/>
            <a:ext cx="2304415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put the bread</a:t>
            </a:r>
          </a:p>
          <a:p>
            <a:r>
              <a:rPr lang="en-US" altLang="zh-CN" sz="32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on the plate</a:t>
            </a:r>
          </a:p>
        </p:txBody>
      </p:sp>
      <p:pic>
        <p:nvPicPr>
          <p:cNvPr id="11" name="图片 10" descr="的发给不能发给不能"/>
          <p:cNvPicPr>
            <a:picLocks noChangeAspect="1"/>
          </p:cNvPicPr>
          <p:nvPr/>
        </p:nvPicPr>
        <p:blipFill>
          <a:blip r:embed="rId5"/>
          <a:srcRect l="10289" t="10774" r="11546" b="15197"/>
          <a:stretch>
            <a:fillRect/>
          </a:stretch>
        </p:blipFill>
        <p:spPr>
          <a:xfrm>
            <a:off x="339090" y="2221865"/>
            <a:ext cx="2833370" cy="2072005"/>
          </a:xfrm>
          <a:prstGeom prst="rect">
            <a:avLst/>
          </a:prstGeom>
        </p:spPr>
      </p:pic>
      <p:pic>
        <p:nvPicPr>
          <p:cNvPr id="12" name="图片 11" descr="而反光板染发广播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360" y="4293870"/>
            <a:ext cx="2376805" cy="2152015"/>
          </a:xfrm>
          <a:prstGeom prst="rect">
            <a:avLst/>
          </a:prstGeom>
        </p:spPr>
      </p:pic>
      <p:sp>
        <p:nvSpPr>
          <p:cNvPr id="14" name="乘号 13"/>
          <p:cNvSpPr/>
          <p:nvPr/>
        </p:nvSpPr>
        <p:spPr>
          <a:xfrm>
            <a:off x="339090" y="2221865"/>
            <a:ext cx="3268980" cy="1855470"/>
          </a:xfrm>
          <a:prstGeom prst="mathMultiply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乘号 14"/>
          <p:cNvSpPr/>
          <p:nvPr/>
        </p:nvSpPr>
        <p:spPr>
          <a:xfrm>
            <a:off x="2815590" y="4293870"/>
            <a:ext cx="3268980" cy="1855470"/>
          </a:xfrm>
          <a:prstGeom prst="mathMultiply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71145" y="4960620"/>
            <a:ext cx="261937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eat with hands</a:t>
            </a:r>
          </a:p>
        </p:txBody>
      </p:sp>
      <p:pic>
        <p:nvPicPr>
          <p:cNvPr id="18" name="图片 17" descr="C:\Users\lenovo\Desktop\新建文件夹\u=660676126,2638600324&amp;fm=26&amp;gp=0.jpgu=660676126,2638600324&amp;fm=26&amp;gp=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783320" y="374650"/>
            <a:ext cx="2332990" cy="156718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267450" y="994410"/>
            <a:ext cx="20808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Switzerland</a:t>
            </a:r>
          </a:p>
        </p:txBody>
      </p:sp>
      <p:pic>
        <p:nvPicPr>
          <p:cNvPr id="20" name="图片 19" descr="u=822477981,3874655708&amp;fm=26&amp;gp=0"/>
          <p:cNvPicPr>
            <a:picLocks noChangeAspect="1"/>
          </p:cNvPicPr>
          <p:nvPr/>
        </p:nvPicPr>
        <p:blipFill>
          <a:blip r:embed="rId8"/>
          <a:srcRect b="9488"/>
          <a:stretch>
            <a:fillRect/>
          </a:stretch>
        </p:blipFill>
        <p:spPr>
          <a:xfrm>
            <a:off x="6442075" y="2152015"/>
            <a:ext cx="5213985" cy="32385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7992110" y="5544185"/>
            <a:ext cx="211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be on time</a:t>
            </a:r>
          </a:p>
        </p:txBody>
      </p:sp>
      <p:pic>
        <p:nvPicPr>
          <p:cNvPr id="26" name="图片 25" descr="二哥好几年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750" y="3978910"/>
            <a:ext cx="1069340" cy="119761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4" grpId="0" bldLvl="0" animBg="1"/>
      <p:bldP spid="15" grpId="0" bldLvl="0" animBg="1"/>
      <p:bldP spid="16" grpId="0"/>
      <p:bldP spid="19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297113" y="605790"/>
            <a:ext cx="67354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7200" b="1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While travelling</a:t>
            </a:r>
          </a:p>
        </p:txBody>
      </p:sp>
      <p:sp>
        <p:nvSpPr>
          <p:cNvPr id="2" name="新月形 1"/>
          <p:cNvSpPr/>
          <p:nvPr/>
        </p:nvSpPr>
        <p:spPr>
          <a:xfrm rot="5400000">
            <a:off x="5173345" y="-33655"/>
            <a:ext cx="1839595" cy="1202563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366x582a0a0 (5)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24275" y="2493010"/>
            <a:ext cx="4014470" cy="256667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lenovo\Desktop\新建文件夹\center很久没.jpgcenter很久没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0960" y="-200025"/>
            <a:ext cx="12060555" cy="6894830"/>
          </a:xfrm>
          <a:prstGeom prst="rect">
            <a:avLst/>
          </a:prstGeom>
        </p:spPr>
      </p:pic>
      <p:pic>
        <p:nvPicPr>
          <p:cNvPr id="4" name="图片 3" descr="红红旗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4900" y="3233420"/>
            <a:ext cx="698500" cy="1101090"/>
          </a:xfrm>
          <a:prstGeom prst="rect">
            <a:avLst/>
          </a:prstGeom>
        </p:spPr>
      </p:pic>
      <p:pic>
        <p:nvPicPr>
          <p:cNvPr id="6" name="图片 5" descr="红红旗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53985" y="1269365"/>
            <a:ext cx="698500" cy="1101090"/>
          </a:xfrm>
          <a:prstGeom prst="rect">
            <a:avLst/>
          </a:prstGeom>
        </p:spPr>
      </p:pic>
      <p:pic>
        <p:nvPicPr>
          <p:cNvPr id="7" name="图片 6" descr="红红旗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9580" y="3349625"/>
            <a:ext cx="698500" cy="1101090"/>
          </a:xfrm>
          <a:prstGeom prst="rect">
            <a:avLst/>
          </a:prstGeom>
        </p:spPr>
      </p:pic>
      <p:pic>
        <p:nvPicPr>
          <p:cNvPr id="8" name="图片 7" descr="红红旗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0985" y="4334510"/>
            <a:ext cx="698500" cy="1452245"/>
          </a:xfrm>
          <a:prstGeom prst="rect">
            <a:avLst/>
          </a:prstGeom>
        </p:spPr>
      </p:pic>
      <p:pic>
        <p:nvPicPr>
          <p:cNvPr id="9" name="图片 8" descr="红红旗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52485" y="3349625"/>
            <a:ext cx="698500" cy="1101090"/>
          </a:xfrm>
          <a:prstGeom prst="rect">
            <a:avLst/>
          </a:prstGeom>
        </p:spPr>
      </p:pic>
      <p:sp>
        <p:nvSpPr>
          <p:cNvPr id="11" name="右箭头 10"/>
          <p:cNvSpPr/>
          <p:nvPr/>
        </p:nvSpPr>
        <p:spPr>
          <a:xfrm rot="3360000">
            <a:off x="5215255" y="4865370"/>
            <a:ext cx="1686560" cy="13843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 rot="14520000">
            <a:off x="7158990" y="3387090"/>
            <a:ext cx="2031365" cy="17208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19500000" flipV="1">
            <a:off x="6359525" y="4974590"/>
            <a:ext cx="2353310" cy="1270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 rot="21060000">
            <a:off x="3644900" y="4246245"/>
            <a:ext cx="1971040" cy="15621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033520" y="747395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pic>
        <p:nvPicPr>
          <p:cNvPr id="5" name="图片 4" descr="timg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660" y="2155190"/>
            <a:ext cx="2306955" cy="1938020"/>
          </a:xfrm>
          <a:prstGeom prst="rect">
            <a:avLst/>
          </a:prstGeom>
        </p:spPr>
      </p:pic>
      <p:pic>
        <p:nvPicPr>
          <p:cNvPr id="10" name="图片 9" descr="B4A8954E5D9AAE2144F56758C9F862C9wps图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470" y="4673600"/>
            <a:ext cx="2848610" cy="2021205"/>
          </a:xfrm>
          <a:prstGeom prst="rect">
            <a:avLst/>
          </a:prstGeom>
        </p:spPr>
      </p:pic>
      <p:pic>
        <p:nvPicPr>
          <p:cNvPr id="18" name="图片 17" descr="tim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05" y="1716405"/>
            <a:ext cx="2265045" cy="1567815"/>
          </a:xfrm>
          <a:prstGeom prst="rect">
            <a:avLst/>
          </a:prstGeom>
        </p:spPr>
      </p:pic>
      <p:pic>
        <p:nvPicPr>
          <p:cNvPr id="19" name="图片 18" descr="QQ图片201903301523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6940" y="4231005"/>
            <a:ext cx="3203575" cy="2160270"/>
          </a:xfrm>
          <a:prstGeom prst="rect">
            <a:avLst/>
          </a:prstGeom>
        </p:spPr>
      </p:pic>
      <p:sp>
        <p:nvSpPr>
          <p:cNvPr id="20" name="五角星 19"/>
          <p:cNvSpPr/>
          <p:nvPr/>
        </p:nvSpPr>
        <p:spPr>
          <a:xfrm>
            <a:off x="7450455" y="2106930"/>
            <a:ext cx="655955" cy="6705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>
            <a:off x="8106410" y="2379980"/>
            <a:ext cx="1197610" cy="2419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50985" y="1901190"/>
            <a:ext cx="297053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 scaled="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 Beijing</a:t>
            </a:r>
          </a:p>
        </p:txBody>
      </p:sp>
      <p:sp>
        <p:nvSpPr>
          <p:cNvPr id="25" name="矩形 24"/>
          <p:cNvSpPr/>
          <p:nvPr/>
        </p:nvSpPr>
        <p:spPr>
          <a:xfrm>
            <a:off x="327978" y="5506720"/>
            <a:ext cx="222694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 b="1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49000">
                      <a:srgbClr val="819E97">
                        <a:alpha val="100000"/>
                      </a:srgbClr>
                    </a:gs>
                    <a:gs pos="100000">
                      <a:srgbClr val="034373"/>
                    </a:gs>
                  </a:gsLst>
                  <a:lin ang="5400000" scaled="0"/>
                </a:gradFill>
                <a:effectLst>
                  <a:outerShdw dist="50800" dir="2700000" algn="bl" rotWithShape="0">
                    <a:srgbClr val="356277"/>
                  </a:outerShdw>
                </a:effectLst>
              </a:rPr>
              <a:t>Lijiang River</a:t>
            </a:r>
          </a:p>
        </p:txBody>
      </p:sp>
      <p:sp>
        <p:nvSpPr>
          <p:cNvPr id="26" name="矩形 25"/>
          <p:cNvSpPr/>
          <p:nvPr/>
        </p:nvSpPr>
        <p:spPr>
          <a:xfrm>
            <a:off x="60643" y="4465320"/>
            <a:ext cx="256349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 b="1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49000">
                      <a:srgbClr val="819E97">
                        <a:alpha val="100000"/>
                      </a:srgbClr>
                    </a:gs>
                    <a:gs pos="100000">
                      <a:srgbClr val="034373"/>
                    </a:gs>
                  </a:gsLst>
                  <a:lin ang="5400000" scaled="0"/>
                </a:gradFill>
                <a:effectLst>
                  <a:outerShdw dist="50800" dir="2700000" algn="bl" rotWithShape="0">
                    <a:srgbClr val="356277"/>
                  </a:outerShdw>
                </a:effectLst>
              </a:rPr>
              <a:t> Qomolangma</a:t>
            </a:r>
          </a:p>
        </p:txBody>
      </p:sp>
      <p:sp>
        <p:nvSpPr>
          <p:cNvPr id="27" name="矩形 26"/>
          <p:cNvSpPr/>
          <p:nvPr/>
        </p:nvSpPr>
        <p:spPr>
          <a:xfrm>
            <a:off x="60643" y="4923155"/>
            <a:ext cx="283146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 b="1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49000">
                      <a:srgbClr val="819E97">
                        <a:alpha val="100000"/>
                      </a:srgbClr>
                    </a:gs>
                    <a:gs pos="100000">
                      <a:srgbClr val="034373"/>
                    </a:gs>
                  </a:gsLst>
                  <a:lin ang="5400000" scaled="0"/>
                </a:gradFill>
                <a:effectLst>
                  <a:outerShdw dist="50800" dir="2700000" algn="bl" rotWithShape="0">
                    <a:srgbClr val="356277"/>
                  </a:outerShdw>
                </a:effectLst>
              </a:rPr>
              <a:t>  Kuanzhai Alley</a:t>
            </a:r>
          </a:p>
        </p:txBody>
      </p:sp>
      <p:sp>
        <p:nvSpPr>
          <p:cNvPr id="28" name="矩形 27"/>
          <p:cNvSpPr/>
          <p:nvPr/>
        </p:nvSpPr>
        <p:spPr>
          <a:xfrm>
            <a:off x="327978" y="6026785"/>
            <a:ext cx="207581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 b="1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49000">
                      <a:srgbClr val="819E97">
                        <a:alpha val="100000"/>
                      </a:srgbClr>
                    </a:gs>
                    <a:gs pos="100000">
                      <a:srgbClr val="034373"/>
                    </a:gs>
                  </a:gsLst>
                  <a:lin ang="5400000" scaled="0"/>
                </a:gradFill>
                <a:effectLst>
                  <a:outerShdw dist="50800" dir="2700000" algn="bl" rotWithShape="0">
                    <a:srgbClr val="356277"/>
                  </a:outerShdw>
                </a:effectLst>
              </a:rPr>
              <a:t>  West Lake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9705" y="70485"/>
            <a:ext cx="11941175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>
                <a:latin typeface="Times New Roman" panose="02020603050405020304" charset="0"/>
                <a:cs typeface="Times New Roman" panose="02020603050405020304" charset="0"/>
              </a:rPr>
              <a:t>Travelling can 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not only </a:t>
            </a:r>
            <a:r>
              <a:rPr lang="en-US" altLang="zh-CN" sz="3600">
                <a:latin typeface="Times New Roman" panose="02020603050405020304" charset="0"/>
                <a:cs typeface="Times New Roman" panose="02020603050405020304" charset="0"/>
              </a:rPr>
              <a:t>bring us happiness, </a:t>
            </a:r>
          </a:p>
          <a:p>
            <a:r>
              <a:rPr lang="en-US" altLang="zh-CN" sz="3600">
                <a:latin typeface="Times New Roman" panose="02020603050405020304" charset="0"/>
                <a:cs typeface="Times New Roman" panose="02020603050405020304" charset="0"/>
              </a:rPr>
              <a:t>                                              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but also</a:t>
            </a:r>
            <a:r>
              <a:rPr lang="en-US" altLang="zh-CN" sz="3600">
                <a:latin typeface="Times New Roman" panose="02020603050405020304" charset="0"/>
                <a:cs typeface="Times New Roman" panose="02020603050405020304" charset="0"/>
              </a:rPr>
              <a:t> give us knowledge.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ldLvl="0" animBg="1"/>
      <p:bldP spid="13" grpId="0" animBg="1"/>
      <p:bldP spid="14" grpId="0" animBg="1"/>
      <p:bldP spid="20" grpId="0" bldLvl="0" animBg="1"/>
      <p:bldP spid="21" grpId="0" bldLvl="0" animBg="1"/>
      <p:bldP spid="23" grpId="0"/>
      <p:bldP spid="25" grpId="0"/>
      <p:bldP spid="26" grpId="0"/>
      <p:bldP spid="27" grpId="0"/>
      <p:bldP spid="28" grpId="0"/>
      <p:bldP spid="1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28590" y="862330"/>
            <a:ext cx="309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15" name="KSO_Shape"/>
          <p:cNvSpPr/>
          <p:nvPr>
            <p:custDataLst>
              <p:tags r:id="rId1"/>
            </p:custDataLst>
          </p:nvPr>
        </p:nvSpPr>
        <p:spPr bwMode="auto">
          <a:xfrm>
            <a:off x="4616246" y="2241849"/>
            <a:ext cx="552752" cy="563075"/>
          </a:xfrm>
          <a:custGeom>
            <a:avLst/>
            <a:gdLst>
              <a:gd name="T0" fmla="*/ 2147483646 w 4946"/>
              <a:gd name="T1" fmla="*/ 0 h 5041"/>
              <a:gd name="T2" fmla="*/ 2147483646 w 4946"/>
              <a:gd name="T3" fmla="*/ 2147483646 h 5041"/>
              <a:gd name="T4" fmla="*/ 2147483646 w 4946"/>
              <a:gd name="T5" fmla="*/ 2147483646 h 5041"/>
              <a:gd name="T6" fmla="*/ 2147483646 w 4946"/>
              <a:gd name="T7" fmla="*/ 2147483646 h 5041"/>
              <a:gd name="T8" fmla="*/ 2147483646 w 4946"/>
              <a:gd name="T9" fmla="*/ 2147483646 h 5041"/>
              <a:gd name="T10" fmla="*/ 2147483646 w 4946"/>
              <a:gd name="T11" fmla="*/ 2147483646 h 5041"/>
              <a:gd name="T12" fmla="*/ 2147483646 w 4946"/>
              <a:gd name="T13" fmla="*/ 2147483646 h 5041"/>
              <a:gd name="T14" fmla="*/ 2147483646 w 4946"/>
              <a:gd name="T15" fmla="*/ 2147483646 h 5041"/>
              <a:gd name="T16" fmla="*/ 2147483646 w 4946"/>
              <a:gd name="T17" fmla="*/ 2147483646 h 5041"/>
              <a:gd name="T18" fmla="*/ 2147483646 w 4946"/>
              <a:gd name="T19" fmla="*/ 2147483646 h 5041"/>
              <a:gd name="T20" fmla="*/ 2147483646 w 4946"/>
              <a:gd name="T21" fmla="*/ 2147483646 h 5041"/>
              <a:gd name="T22" fmla="*/ 2147483646 w 4946"/>
              <a:gd name="T23" fmla="*/ 2147483646 h 5041"/>
              <a:gd name="T24" fmla="*/ 2147483646 w 4946"/>
              <a:gd name="T25" fmla="*/ 2147483646 h 5041"/>
              <a:gd name="T26" fmla="*/ 2147483646 w 4946"/>
              <a:gd name="T27" fmla="*/ 2147483646 h 5041"/>
              <a:gd name="T28" fmla="*/ 2147483646 w 4946"/>
              <a:gd name="T29" fmla="*/ 2147483646 h 5041"/>
              <a:gd name="T30" fmla="*/ 2147483646 w 4946"/>
              <a:gd name="T31" fmla="*/ 2147483646 h 5041"/>
              <a:gd name="T32" fmla="*/ 2147483646 w 4946"/>
              <a:gd name="T33" fmla="*/ 2147483646 h 5041"/>
              <a:gd name="T34" fmla="*/ 2147483646 w 4946"/>
              <a:gd name="T35" fmla="*/ 2147483646 h 5041"/>
              <a:gd name="T36" fmla="*/ 2147483646 w 4946"/>
              <a:gd name="T37" fmla="*/ 2147483646 h 5041"/>
              <a:gd name="T38" fmla="*/ 2147483646 w 4946"/>
              <a:gd name="T39" fmla="*/ 2147483646 h 5041"/>
              <a:gd name="T40" fmla="*/ 2147483646 w 4946"/>
              <a:gd name="T41" fmla="*/ 2147483646 h 5041"/>
              <a:gd name="T42" fmla="*/ 2147483646 w 4946"/>
              <a:gd name="T43" fmla="*/ 2147483646 h 5041"/>
              <a:gd name="T44" fmla="*/ 2147483646 w 4946"/>
              <a:gd name="T45" fmla="*/ 2147483646 h 5041"/>
              <a:gd name="T46" fmla="*/ 2147483646 w 4946"/>
              <a:gd name="T47" fmla="*/ 2147483646 h 5041"/>
              <a:gd name="T48" fmla="*/ 2147483646 w 4946"/>
              <a:gd name="T49" fmla="*/ 2147483646 h 5041"/>
              <a:gd name="T50" fmla="*/ 2147483646 w 4946"/>
              <a:gd name="T51" fmla="*/ 2147483646 h 5041"/>
              <a:gd name="T52" fmla="*/ 2147483646 w 4946"/>
              <a:gd name="T53" fmla="*/ 2147483646 h 5041"/>
              <a:gd name="T54" fmla="*/ 0 w 4946"/>
              <a:gd name="T55" fmla="*/ 2147483646 h 5041"/>
              <a:gd name="T56" fmla="*/ 2147483646 w 4946"/>
              <a:gd name="T57" fmla="*/ 2147483646 h 5041"/>
              <a:gd name="T58" fmla="*/ 2147483646 w 4946"/>
              <a:gd name="T59" fmla="*/ 2147483646 h 5041"/>
              <a:gd name="T60" fmla="*/ 2147483646 w 4946"/>
              <a:gd name="T61" fmla="*/ 2147483646 h 5041"/>
              <a:gd name="T62" fmla="*/ 2147483646 w 4946"/>
              <a:gd name="T63" fmla="*/ 2147483646 h 5041"/>
              <a:gd name="T64" fmla="*/ 2147483646 w 4946"/>
              <a:gd name="T65" fmla="*/ 2147483646 h 5041"/>
              <a:gd name="T66" fmla="*/ 2147483646 w 4946"/>
              <a:gd name="T67" fmla="*/ 2147483646 h 5041"/>
              <a:gd name="T68" fmla="*/ 2147483646 w 4946"/>
              <a:gd name="T69" fmla="*/ 2147483646 h 5041"/>
              <a:gd name="T70" fmla="*/ 2147483646 w 4946"/>
              <a:gd name="T71" fmla="*/ 2147483646 h 5041"/>
              <a:gd name="T72" fmla="*/ 2147483646 w 4946"/>
              <a:gd name="T73" fmla="*/ 2147483646 h 5041"/>
              <a:gd name="T74" fmla="*/ 2147483646 w 4946"/>
              <a:gd name="T75" fmla="*/ 2147483646 h 5041"/>
              <a:gd name="T76" fmla="*/ 2147483646 w 4946"/>
              <a:gd name="T77" fmla="*/ 2147483646 h 5041"/>
              <a:gd name="T78" fmla="*/ 2147483646 w 4946"/>
              <a:gd name="T79" fmla="*/ 2147483646 h 5041"/>
              <a:gd name="T80" fmla="*/ 2147483646 w 4946"/>
              <a:gd name="T81" fmla="*/ 2147483646 h 5041"/>
              <a:gd name="T82" fmla="*/ 2147483646 w 4946"/>
              <a:gd name="T83" fmla="*/ 2147483646 h 5041"/>
              <a:gd name="T84" fmla="*/ 2147483646 w 4946"/>
              <a:gd name="T85" fmla="*/ 2147483646 h 5041"/>
              <a:gd name="T86" fmla="*/ 2147483646 w 4946"/>
              <a:gd name="T87" fmla="*/ 2147483646 h 5041"/>
              <a:gd name="T88" fmla="*/ 2147483646 w 4946"/>
              <a:gd name="T89" fmla="*/ 2147483646 h 5041"/>
              <a:gd name="T90" fmla="*/ 2147483646 w 4946"/>
              <a:gd name="T91" fmla="*/ 2147483646 h 5041"/>
              <a:gd name="T92" fmla="*/ 2147483646 w 4946"/>
              <a:gd name="T93" fmla="*/ 2147483646 h 5041"/>
              <a:gd name="T94" fmla="*/ 2147483646 w 4946"/>
              <a:gd name="T95" fmla="*/ 2147483646 h 5041"/>
              <a:gd name="T96" fmla="*/ 2147483646 w 4946"/>
              <a:gd name="T97" fmla="*/ 2147483646 h 5041"/>
              <a:gd name="T98" fmla="*/ 2147483646 w 4946"/>
              <a:gd name="T99" fmla="*/ 2147483646 h 5041"/>
              <a:gd name="T100" fmla="*/ 2147483646 w 4946"/>
              <a:gd name="T101" fmla="*/ 2147483646 h 5041"/>
              <a:gd name="T102" fmla="*/ 2147483646 w 4946"/>
              <a:gd name="T103" fmla="*/ 2147483646 h 5041"/>
              <a:gd name="T104" fmla="*/ 2147483646 w 4946"/>
              <a:gd name="T105" fmla="*/ 2147483646 h 5041"/>
              <a:gd name="T106" fmla="*/ 2147483646 w 4946"/>
              <a:gd name="T107" fmla="*/ 2147483646 h 5041"/>
              <a:gd name="T108" fmla="*/ 2147483646 w 4946"/>
              <a:gd name="T109" fmla="*/ 2147483646 h 5041"/>
              <a:gd name="T110" fmla="*/ 2147483646 w 4946"/>
              <a:gd name="T111" fmla="*/ 2147483646 h 5041"/>
              <a:gd name="T112" fmla="*/ 2147483646 w 4946"/>
              <a:gd name="T113" fmla="*/ 2147483646 h 5041"/>
              <a:gd name="T114" fmla="*/ 2147483646 w 4946"/>
              <a:gd name="T115" fmla="*/ 2147483646 h 5041"/>
              <a:gd name="T116" fmla="*/ 2147483646 w 4946"/>
              <a:gd name="T117" fmla="*/ 2147483646 h 50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946" h="5041">
                <a:moveTo>
                  <a:pt x="4946" y="532"/>
                </a:moveTo>
                <a:lnTo>
                  <a:pt x="4534" y="270"/>
                </a:lnTo>
                <a:lnTo>
                  <a:pt x="4106" y="0"/>
                </a:lnTo>
                <a:lnTo>
                  <a:pt x="2142" y="3139"/>
                </a:lnTo>
                <a:lnTo>
                  <a:pt x="2117" y="3136"/>
                </a:lnTo>
                <a:lnTo>
                  <a:pt x="2091" y="3134"/>
                </a:lnTo>
                <a:lnTo>
                  <a:pt x="2066" y="3133"/>
                </a:lnTo>
                <a:lnTo>
                  <a:pt x="2039" y="3133"/>
                </a:lnTo>
                <a:lnTo>
                  <a:pt x="2014" y="3134"/>
                </a:lnTo>
                <a:lnTo>
                  <a:pt x="1989" y="3136"/>
                </a:lnTo>
                <a:lnTo>
                  <a:pt x="1963" y="3138"/>
                </a:lnTo>
                <a:lnTo>
                  <a:pt x="1938" y="3142"/>
                </a:lnTo>
                <a:lnTo>
                  <a:pt x="1912" y="3147"/>
                </a:lnTo>
                <a:lnTo>
                  <a:pt x="1888" y="3153"/>
                </a:lnTo>
                <a:lnTo>
                  <a:pt x="1862" y="3160"/>
                </a:lnTo>
                <a:lnTo>
                  <a:pt x="1838" y="3168"/>
                </a:lnTo>
                <a:lnTo>
                  <a:pt x="1813" y="3177"/>
                </a:lnTo>
                <a:lnTo>
                  <a:pt x="1789" y="3188"/>
                </a:lnTo>
                <a:lnTo>
                  <a:pt x="1765" y="3200"/>
                </a:lnTo>
                <a:lnTo>
                  <a:pt x="1742" y="3212"/>
                </a:lnTo>
                <a:lnTo>
                  <a:pt x="1719" y="3226"/>
                </a:lnTo>
                <a:lnTo>
                  <a:pt x="1695" y="3242"/>
                </a:lnTo>
                <a:lnTo>
                  <a:pt x="1673" y="3259"/>
                </a:lnTo>
                <a:lnTo>
                  <a:pt x="1651" y="3277"/>
                </a:lnTo>
                <a:lnTo>
                  <a:pt x="1629" y="3297"/>
                </a:lnTo>
                <a:lnTo>
                  <a:pt x="1609" y="3317"/>
                </a:lnTo>
                <a:lnTo>
                  <a:pt x="1587" y="3339"/>
                </a:lnTo>
                <a:lnTo>
                  <a:pt x="1568" y="3363"/>
                </a:lnTo>
                <a:lnTo>
                  <a:pt x="1547" y="3388"/>
                </a:lnTo>
                <a:lnTo>
                  <a:pt x="1529" y="3415"/>
                </a:lnTo>
                <a:lnTo>
                  <a:pt x="1510" y="3442"/>
                </a:lnTo>
                <a:lnTo>
                  <a:pt x="1492" y="3472"/>
                </a:lnTo>
                <a:lnTo>
                  <a:pt x="1475" y="3503"/>
                </a:lnTo>
                <a:lnTo>
                  <a:pt x="1459" y="3536"/>
                </a:lnTo>
                <a:lnTo>
                  <a:pt x="1442" y="3570"/>
                </a:lnTo>
                <a:lnTo>
                  <a:pt x="1427" y="3605"/>
                </a:lnTo>
                <a:lnTo>
                  <a:pt x="1411" y="3653"/>
                </a:lnTo>
                <a:lnTo>
                  <a:pt x="1393" y="3699"/>
                </a:lnTo>
                <a:lnTo>
                  <a:pt x="1373" y="3744"/>
                </a:lnTo>
                <a:lnTo>
                  <a:pt x="1354" y="3787"/>
                </a:lnTo>
                <a:lnTo>
                  <a:pt x="1332" y="3828"/>
                </a:lnTo>
                <a:lnTo>
                  <a:pt x="1311" y="3868"/>
                </a:lnTo>
                <a:lnTo>
                  <a:pt x="1289" y="3908"/>
                </a:lnTo>
                <a:lnTo>
                  <a:pt x="1265" y="3944"/>
                </a:lnTo>
                <a:lnTo>
                  <a:pt x="1241" y="3981"/>
                </a:lnTo>
                <a:lnTo>
                  <a:pt x="1216" y="4016"/>
                </a:lnTo>
                <a:lnTo>
                  <a:pt x="1191" y="4048"/>
                </a:lnTo>
                <a:lnTo>
                  <a:pt x="1165" y="4081"/>
                </a:lnTo>
                <a:lnTo>
                  <a:pt x="1139" y="4111"/>
                </a:lnTo>
                <a:lnTo>
                  <a:pt x="1111" y="4141"/>
                </a:lnTo>
                <a:lnTo>
                  <a:pt x="1084" y="4170"/>
                </a:lnTo>
                <a:lnTo>
                  <a:pt x="1056" y="4197"/>
                </a:lnTo>
                <a:lnTo>
                  <a:pt x="1028" y="4222"/>
                </a:lnTo>
                <a:lnTo>
                  <a:pt x="999" y="4248"/>
                </a:lnTo>
                <a:lnTo>
                  <a:pt x="970" y="4271"/>
                </a:lnTo>
                <a:lnTo>
                  <a:pt x="940" y="4295"/>
                </a:lnTo>
                <a:lnTo>
                  <a:pt x="911" y="4316"/>
                </a:lnTo>
                <a:lnTo>
                  <a:pt x="881" y="4337"/>
                </a:lnTo>
                <a:lnTo>
                  <a:pt x="852" y="4356"/>
                </a:lnTo>
                <a:lnTo>
                  <a:pt x="821" y="4375"/>
                </a:lnTo>
                <a:lnTo>
                  <a:pt x="792" y="4393"/>
                </a:lnTo>
                <a:lnTo>
                  <a:pt x="761" y="4410"/>
                </a:lnTo>
                <a:lnTo>
                  <a:pt x="731" y="4425"/>
                </a:lnTo>
                <a:lnTo>
                  <a:pt x="701" y="4440"/>
                </a:lnTo>
                <a:lnTo>
                  <a:pt x="671" y="4455"/>
                </a:lnTo>
                <a:lnTo>
                  <a:pt x="641" y="4468"/>
                </a:lnTo>
                <a:lnTo>
                  <a:pt x="611" y="4480"/>
                </a:lnTo>
                <a:lnTo>
                  <a:pt x="582" y="4492"/>
                </a:lnTo>
                <a:lnTo>
                  <a:pt x="524" y="4513"/>
                </a:lnTo>
                <a:lnTo>
                  <a:pt x="468" y="4531"/>
                </a:lnTo>
                <a:lnTo>
                  <a:pt x="413" y="4547"/>
                </a:lnTo>
                <a:lnTo>
                  <a:pt x="359" y="4561"/>
                </a:lnTo>
                <a:lnTo>
                  <a:pt x="309" y="4572"/>
                </a:lnTo>
                <a:lnTo>
                  <a:pt x="261" y="4581"/>
                </a:lnTo>
                <a:lnTo>
                  <a:pt x="215" y="4588"/>
                </a:lnTo>
                <a:lnTo>
                  <a:pt x="174" y="4594"/>
                </a:lnTo>
                <a:lnTo>
                  <a:pt x="135" y="4598"/>
                </a:lnTo>
                <a:lnTo>
                  <a:pt x="102" y="4601"/>
                </a:lnTo>
                <a:lnTo>
                  <a:pt x="72" y="4603"/>
                </a:lnTo>
                <a:lnTo>
                  <a:pt x="47" y="4604"/>
                </a:lnTo>
                <a:lnTo>
                  <a:pt x="12" y="4605"/>
                </a:lnTo>
                <a:lnTo>
                  <a:pt x="0" y="4605"/>
                </a:lnTo>
                <a:lnTo>
                  <a:pt x="17" y="4616"/>
                </a:lnTo>
                <a:lnTo>
                  <a:pt x="68" y="4645"/>
                </a:lnTo>
                <a:lnTo>
                  <a:pt x="105" y="4666"/>
                </a:lnTo>
                <a:lnTo>
                  <a:pt x="150" y="4689"/>
                </a:lnTo>
                <a:lnTo>
                  <a:pt x="201" y="4714"/>
                </a:lnTo>
                <a:lnTo>
                  <a:pt x="258" y="4743"/>
                </a:lnTo>
                <a:lnTo>
                  <a:pt x="321" y="4773"/>
                </a:lnTo>
                <a:lnTo>
                  <a:pt x="390" y="4802"/>
                </a:lnTo>
                <a:lnTo>
                  <a:pt x="466" y="4833"/>
                </a:lnTo>
                <a:lnTo>
                  <a:pt x="545" y="4863"/>
                </a:lnTo>
                <a:lnTo>
                  <a:pt x="587" y="4878"/>
                </a:lnTo>
                <a:lnTo>
                  <a:pt x="630" y="4893"/>
                </a:lnTo>
                <a:lnTo>
                  <a:pt x="673" y="4908"/>
                </a:lnTo>
                <a:lnTo>
                  <a:pt x="718" y="4921"/>
                </a:lnTo>
                <a:lnTo>
                  <a:pt x="764" y="4935"/>
                </a:lnTo>
                <a:lnTo>
                  <a:pt x="811" y="4949"/>
                </a:lnTo>
                <a:lnTo>
                  <a:pt x="858" y="4961"/>
                </a:lnTo>
                <a:lnTo>
                  <a:pt x="907" y="4973"/>
                </a:lnTo>
                <a:lnTo>
                  <a:pt x="956" y="4983"/>
                </a:lnTo>
                <a:lnTo>
                  <a:pt x="1006" y="4995"/>
                </a:lnTo>
                <a:lnTo>
                  <a:pt x="1057" y="5004"/>
                </a:lnTo>
                <a:lnTo>
                  <a:pt x="1108" y="5012"/>
                </a:lnTo>
                <a:lnTo>
                  <a:pt x="1160" y="5020"/>
                </a:lnTo>
                <a:lnTo>
                  <a:pt x="1213" y="5026"/>
                </a:lnTo>
                <a:lnTo>
                  <a:pt x="1266" y="5032"/>
                </a:lnTo>
                <a:lnTo>
                  <a:pt x="1320" y="5036"/>
                </a:lnTo>
                <a:lnTo>
                  <a:pt x="1374" y="5039"/>
                </a:lnTo>
                <a:lnTo>
                  <a:pt x="1429" y="5040"/>
                </a:lnTo>
                <a:lnTo>
                  <a:pt x="1484" y="5041"/>
                </a:lnTo>
                <a:lnTo>
                  <a:pt x="1539" y="5040"/>
                </a:lnTo>
                <a:lnTo>
                  <a:pt x="1594" y="5037"/>
                </a:lnTo>
                <a:lnTo>
                  <a:pt x="1650" y="5033"/>
                </a:lnTo>
                <a:lnTo>
                  <a:pt x="1706" y="5027"/>
                </a:lnTo>
                <a:lnTo>
                  <a:pt x="1762" y="5019"/>
                </a:lnTo>
                <a:lnTo>
                  <a:pt x="1818" y="5010"/>
                </a:lnTo>
                <a:lnTo>
                  <a:pt x="1874" y="4999"/>
                </a:lnTo>
                <a:lnTo>
                  <a:pt x="1930" y="4985"/>
                </a:lnTo>
                <a:lnTo>
                  <a:pt x="1986" y="4970"/>
                </a:lnTo>
                <a:lnTo>
                  <a:pt x="2043" y="4953"/>
                </a:lnTo>
                <a:lnTo>
                  <a:pt x="2099" y="4933"/>
                </a:lnTo>
                <a:lnTo>
                  <a:pt x="2155" y="4912"/>
                </a:lnTo>
                <a:lnTo>
                  <a:pt x="2210" y="4888"/>
                </a:lnTo>
                <a:lnTo>
                  <a:pt x="2265" y="4862"/>
                </a:lnTo>
                <a:lnTo>
                  <a:pt x="2320" y="4834"/>
                </a:lnTo>
                <a:lnTo>
                  <a:pt x="2375" y="4802"/>
                </a:lnTo>
                <a:lnTo>
                  <a:pt x="2429" y="4768"/>
                </a:lnTo>
                <a:lnTo>
                  <a:pt x="2455" y="4751"/>
                </a:lnTo>
                <a:lnTo>
                  <a:pt x="2482" y="4733"/>
                </a:lnTo>
                <a:lnTo>
                  <a:pt x="2508" y="4713"/>
                </a:lnTo>
                <a:lnTo>
                  <a:pt x="2535" y="4694"/>
                </a:lnTo>
                <a:lnTo>
                  <a:pt x="2561" y="4673"/>
                </a:lnTo>
                <a:lnTo>
                  <a:pt x="2588" y="4652"/>
                </a:lnTo>
                <a:lnTo>
                  <a:pt x="2614" y="4630"/>
                </a:lnTo>
                <a:lnTo>
                  <a:pt x="2639" y="4608"/>
                </a:lnTo>
                <a:lnTo>
                  <a:pt x="2661" y="4588"/>
                </a:lnTo>
                <a:lnTo>
                  <a:pt x="2681" y="4569"/>
                </a:lnTo>
                <a:lnTo>
                  <a:pt x="2701" y="4547"/>
                </a:lnTo>
                <a:lnTo>
                  <a:pt x="2719" y="4527"/>
                </a:lnTo>
                <a:lnTo>
                  <a:pt x="2737" y="4506"/>
                </a:lnTo>
                <a:lnTo>
                  <a:pt x="2755" y="4483"/>
                </a:lnTo>
                <a:lnTo>
                  <a:pt x="2771" y="4461"/>
                </a:lnTo>
                <a:lnTo>
                  <a:pt x="2786" y="4438"/>
                </a:lnTo>
                <a:lnTo>
                  <a:pt x="2800" y="4415"/>
                </a:lnTo>
                <a:lnTo>
                  <a:pt x="2815" y="4392"/>
                </a:lnTo>
                <a:lnTo>
                  <a:pt x="2827" y="4367"/>
                </a:lnTo>
                <a:lnTo>
                  <a:pt x="2839" y="4344"/>
                </a:lnTo>
                <a:lnTo>
                  <a:pt x="2850" y="4319"/>
                </a:lnTo>
                <a:lnTo>
                  <a:pt x="2861" y="4294"/>
                </a:lnTo>
                <a:lnTo>
                  <a:pt x="2871" y="4268"/>
                </a:lnTo>
                <a:lnTo>
                  <a:pt x="2880" y="4243"/>
                </a:lnTo>
                <a:lnTo>
                  <a:pt x="2887" y="4217"/>
                </a:lnTo>
                <a:lnTo>
                  <a:pt x="2894" y="4192"/>
                </a:lnTo>
                <a:lnTo>
                  <a:pt x="2900" y="4166"/>
                </a:lnTo>
                <a:lnTo>
                  <a:pt x="2906" y="4140"/>
                </a:lnTo>
                <a:lnTo>
                  <a:pt x="2910" y="4113"/>
                </a:lnTo>
                <a:lnTo>
                  <a:pt x="2915" y="4087"/>
                </a:lnTo>
                <a:lnTo>
                  <a:pt x="2918" y="4061"/>
                </a:lnTo>
                <a:lnTo>
                  <a:pt x="2919" y="4034"/>
                </a:lnTo>
                <a:lnTo>
                  <a:pt x="2921" y="4008"/>
                </a:lnTo>
                <a:lnTo>
                  <a:pt x="2921" y="3981"/>
                </a:lnTo>
                <a:lnTo>
                  <a:pt x="2920" y="3955"/>
                </a:lnTo>
                <a:lnTo>
                  <a:pt x="2919" y="3928"/>
                </a:lnTo>
                <a:lnTo>
                  <a:pt x="2917" y="3901"/>
                </a:lnTo>
                <a:lnTo>
                  <a:pt x="2912" y="3874"/>
                </a:lnTo>
                <a:lnTo>
                  <a:pt x="2909" y="3849"/>
                </a:lnTo>
                <a:lnTo>
                  <a:pt x="2904" y="3822"/>
                </a:lnTo>
                <a:lnTo>
                  <a:pt x="4946" y="532"/>
                </a:lnTo>
                <a:close/>
                <a:moveTo>
                  <a:pt x="2479" y="3126"/>
                </a:moveTo>
                <a:lnTo>
                  <a:pt x="2732" y="2726"/>
                </a:lnTo>
                <a:lnTo>
                  <a:pt x="3096" y="2957"/>
                </a:lnTo>
                <a:lnTo>
                  <a:pt x="2842" y="3358"/>
                </a:lnTo>
                <a:lnTo>
                  <a:pt x="2479" y="312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" name="上箭头 16"/>
          <p:cNvSpPr/>
          <p:nvPr>
            <p:custDataLst>
              <p:tags r:id="rId2"/>
            </p:custDataLst>
          </p:nvPr>
        </p:nvSpPr>
        <p:spPr>
          <a:xfrm rot="16200000">
            <a:off x="4686682" y="3760594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0C37B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3"/>
            </p:custDataLst>
          </p:nvPr>
        </p:nvGrpSpPr>
        <p:grpSpPr>
          <a:xfrm>
            <a:off x="2843530" y="2062480"/>
            <a:ext cx="1575435" cy="428625"/>
            <a:chOff x="3403600" y="1970870"/>
            <a:chExt cx="1257300" cy="421584"/>
          </a:xfrm>
        </p:grpSpPr>
        <p:cxnSp>
          <p:nvCxnSpPr>
            <p:cNvPr id="25" name="直接连接符 24"/>
            <p:cNvCxnSpPr/>
            <p:nvPr>
              <p:custDataLst>
                <p:tags r:id="rId30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31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32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cxnSp>
        <p:nvCxnSpPr>
          <p:cNvPr id="30" name="直接连接符 29"/>
          <p:cNvCxnSpPr/>
          <p:nvPr>
            <p:custDataLst>
              <p:tags r:id="rId4"/>
            </p:custDataLst>
          </p:nvPr>
        </p:nvCxnSpPr>
        <p:spPr>
          <a:xfrm flipH="1">
            <a:off x="3219847" y="3941884"/>
            <a:ext cx="615949" cy="0"/>
          </a:xfrm>
          <a:prstGeom prst="line">
            <a:avLst/>
          </a:prstGeom>
          <a:ln w="9525">
            <a:solidFill>
              <a:sysClr val="windowText" lastClr="000000">
                <a:lumMod val="65000"/>
                <a:lumOff val="35000"/>
              </a:sysClr>
            </a:solidFill>
            <a:tailEnd type="oval"/>
          </a:ln>
        </p:spPr>
        <p:style>
          <a:lnRef idx="1">
            <a:srgbClr val="FE8A57"/>
          </a:lnRef>
          <a:fillRef idx="0">
            <a:srgbClr val="FE8A57"/>
          </a:fillRef>
          <a:effectRef idx="0">
            <a:srgbClr val="FE8A57"/>
          </a:effectRef>
          <a:fontRef idx="minor">
            <a:sysClr val="windowText" lastClr="000000"/>
          </a:fontRef>
        </p:style>
      </p:cxnSp>
      <p:sp>
        <p:nvSpPr>
          <p:cNvPr id="39" name="文本框 38"/>
          <p:cNvSpPr txBox="1"/>
          <p:nvPr>
            <p:custDataLst>
              <p:tags r:id="rId5"/>
            </p:custDataLst>
          </p:nvPr>
        </p:nvSpPr>
        <p:spPr>
          <a:xfrm>
            <a:off x="338455" y="2066290"/>
            <a:ext cx="3746500" cy="875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take a high-speed train </a:t>
            </a:r>
          </a:p>
        </p:txBody>
      </p:sp>
      <p:sp>
        <p:nvSpPr>
          <p:cNvPr id="43" name="文本框 42"/>
          <p:cNvSpPr txBox="1"/>
          <p:nvPr>
            <p:custDataLst>
              <p:tags r:id="rId6"/>
            </p:custDataLst>
          </p:nvPr>
        </p:nvSpPr>
        <p:spPr>
          <a:xfrm>
            <a:off x="7076440" y="3215005"/>
            <a:ext cx="7112635" cy="742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400" u="sng">
                <a:solidFill>
                  <a:srgbClr val="FF0000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visit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some _______</a:t>
            </a: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400" u="sng">
                <a:solidFill>
                  <a:srgbClr val="FF0000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learn about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 Chinese ______________</a:t>
            </a: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see the flag-raising ceremony</a:t>
            </a: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climb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the _________wall in the world</a:t>
            </a:r>
          </a:p>
          <a:p>
            <a:pPr indent="0">
              <a:buFont typeface="Wingdings" panose="05000000000000000000" charset="0"/>
              <a:buNone/>
            </a:pPr>
            <a:endParaRPr lang="en-US" altLang="zh-CN" sz="2400">
              <a:solidFill>
                <a:schemeClr val="tx1"/>
              </a:solidFill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 pitchFamily="34" charset="0"/>
            </a:endParaRPr>
          </a:p>
          <a:p>
            <a:endParaRPr lang="en-US" altLang="zh-CN" sz="2400">
              <a:solidFill>
                <a:schemeClr val="tx1"/>
              </a:solidFill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>
            <p:custDataLst>
              <p:tags r:id="rId7"/>
            </p:custDataLst>
          </p:nvPr>
        </p:nvSpPr>
        <p:spPr>
          <a:xfrm>
            <a:off x="8670925" y="1655445"/>
            <a:ext cx="3750310" cy="1149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charset="0"/>
              <a:buChar char="l"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the Palace Museum</a:t>
            </a:r>
          </a:p>
          <a:p>
            <a:pPr marL="342900" indent="-342900">
              <a:lnSpc>
                <a:spcPct val="120000"/>
              </a:lnSpc>
              <a:buFont typeface="Wingdings" panose="05000000000000000000" charset="0"/>
              <a:buChar char="l"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Tian'an Men Square</a:t>
            </a:r>
          </a:p>
          <a:p>
            <a:pPr marL="342900" indent="-342900">
              <a:lnSpc>
                <a:spcPct val="120000"/>
              </a:lnSpc>
              <a:buFont typeface="Wingdings" panose="05000000000000000000" charset="0"/>
              <a:buChar char="l"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the Great Wall</a:t>
            </a:r>
          </a:p>
        </p:txBody>
      </p:sp>
      <p:sp>
        <p:nvSpPr>
          <p:cNvPr id="53" name="上箭头 52"/>
          <p:cNvSpPr/>
          <p:nvPr>
            <p:custDataLst>
              <p:tags r:id="rId8"/>
            </p:custDataLst>
          </p:nvPr>
        </p:nvSpPr>
        <p:spPr>
          <a:xfrm rot="19800000">
            <a:off x="5106950" y="303231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4" name="上箭头 53"/>
          <p:cNvSpPr/>
          <p:nvPr>
            <p:custDataLst>
              <p:tags r:id="rId9"/>
            </p:custDataLst>
          </p:nvPr>
        </p:nvSpPr>
        <p:spPr>
          <a:xfrm rot="1800000">
            <a:off x="5919750" y="303231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ED054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5" name="上箭头 54"/>
          <p:cNvSpPr/>
          <p:nvPr>
            <p:custDataLst>
              <p:tags r:id="rId10"/>
            </p:custDataLst>
          </p:nvPr>
        </p:nvSpPr>
        <p:spPr>
          <a:xfrm rot="5400000">
            <a:off x="6326151" y="3736217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CDD74C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6" name="上箭头 55"/>
          <p:cNvSpPr/>
          <p:nvPr>
            <p:custDataLst>
              <p:tags r:id="rId11"/>
            </p:custDataLst>
          </p:nvPr>
        </p:nvSpPr>
        <p:spPr>
          <a:xfrm rot="9000000">
            <a:off x="5919750" y="444012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EA4C2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7" name="上箭头 56"/>
          <p:cNvSpPr/>
          <p:nvPr>
            <p:custDataLst>
              <p:tags r:id="rId12"/>
            </p:custDataLst>
          </p:nvPr>
        </p:nvSpPr>
        <p:spPr>
          <a:xfrm rot="12600000">
            <a:off x="5106951" y="444012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FA546D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74" name="KSO_Shape"/>
          <p:cNvSpPr/>
          <p:nvPr>
            <p:custDataLst>
              <p:tags r:id="rId13"/>
            </p:custDataLst>
          </p:nvPr>
        </p:nvSpPr>
        <p:spPr bwMode="auto">
          <a:xfrm>
            <a:off x="4583430" y="4943475"/>
            <a:ext cx="513080" cy="574675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>
            <p:custDataLst>
              <p:tags r:id="rId14"/>
            </p:custDataLst>
          </p:nvPr>
        </p:nvGrpSpPr>
        <p:grpSpPr>
          <a:xfrm flipV="1">
            <a:off x="3326765" y="5200015"/>
            <a:ext cx="1236345" cy="421640"/>
            <a:chOff x="3403600" y="1970870"/>
            <a:chExt cx="1257300" cy="421584"/>
          </a:xfrm>
        </p:grpSpPr>
        <p:cxnSp>
          <p:nvCxnSpPr>
            <p:cNvPr id="78" name="直接连接符 77"/>
            <p:cNvCxnSpPr/>
            <p:nvPr>
              <p:custDataLst>
                <p:tags r:id="rId27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28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29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4" name="组合 83"/>
          <p:cNvGrpSpPr/>
          <p:nvPr>
            <p:custDataLst>
              <p:tags r:id="rId15"/>
            </p:custDataLst>
          </p:nvPr>
        </p:nvGrpSpPr>
        <p:grpSpPr>
          <a:xfrm flipH="1">
            <a:off x="6934200" y="1969770"/>
            <a:ext cx="1572260" cy="534035"/>
            <a:chOff x="3403600" y="1970870"/>
            <a:chExt cx="1257300" cy="421584"/>
          </a:xfrm>
        </p:grpSpPr>
        <p:cxnSp>
          <p:nvCxnSpPr>
            <p:cNvPr id="85" name="直接连接符 84"/>
            <p:cNvCxnSpPr/>
            <p:nvPr>
              <p:custDataLst>
                <p:tags r:id="rId24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6" name="直接连接符 85"/>
            <p:cNvCxnSpPr/>
            <p:nvPr>
              <p:custDataLst>
                <p:tags r:id="rId25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7" name="直接连接符 86"/>
            <p:cNvCxnSpPr/>
            <p:nvPr>
              <p:custDataLst>
                <p:tags r:id="rId26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9" name="组合 88"/>
          <p:cNvGrpSpPr/>
          <p:nvPr>
            <p:custDataLst>
              <p:tags r:id="rId16"/>
            </p:custDataLst>
          </p:nvPr>
        </p:nvGrpSpPr>
        <p:grpSpPr>
          <a:xfrm flipH="1" flipV="1">
            <a:off x="7076440" y="5116195"/>
            <a:ext cx="625475" cy="401955"/>
            <a:chOff x="3403600" y="1970870"/>
            <a:chExt cx="1257300" cy="421584"/>
          </a:xfrm>
        </p:grpSpPr>
        <p:cxnSp>
          <p:nvCxnSpPr>
            <p:cNvPr id="90" name="直接连接符 89"/>
            <p:cNvCxnSpPr/>
            <p:nvPr>
              <p:custDataLst>
                <p:tags r:id="rId21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1" name="直接连接符 90"/>
            <p:cNvCxnSpPr/>
            <p:nvPr>
              <p:custDataLst>
                <p:tags r:id="rId22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2" name="直接连接符 91"/>
            <p:cNvCxnSpPr/>
            <p:nvPr>
              <p:custDataLst>
                <p:tags r:id="rId23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sp>
        <p:nvSpPr>
          <p:cNvPr id="94" name="文本框 93"/>
          <p:cNvSpPr txBox="1"/>
          <p:nvPr>
            <p:custDataLst>
              <p:tags r:id="rId17"/>
            </p:custDataLst>
          </p:nvPr>
        </p:nvSpPr>
        <p:spPr>
          <a:xfrm>
            <a:off x="8671197" y="5110427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>
                <a:solidFill>
                  <a:srgbClr val="0EA4C2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90465" y="3593465"/>
            <a:ext cx="14249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Beijing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65930" y="4603750"/>
            <a:ext cx="1712578" cy="67485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reasons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957070" y="2503805"/>
            <a:ext cx="3714115" cy="7522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transportation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72535" y="4679950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 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987415" y="4324985"/>
            <a:ext cx="2311400" cy="75208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customs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583555" y="2241550"/>
            <a:ext cx="3514090" cy="117503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</a:rPr>
              <a:t> places of interest</a:t>
            </a:r>
          </a:p>
          <a:p>
            <a:pPr algn="l"/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sym typeface="+mn-ea"/>
              </a:rPr>
              <a:t>      activities   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文本框 28"/>
          <p:cNvSpPr txBox="1"/>
          <p:nvPr>
            <p:custDataLst>
              <p:tags r:id="rId18"/>
            </p:custDataLst>
          </p:nvPr>
        </p:nvSpPr>
        <p:spPr>
          <a:xfrm>
            <a:off x="398780" y="5132705"/>
            <a:ext cx="5085080" cy="770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Font typeface="Wingdings" panose="05000000000000000000" charset="0"/>
              <a:buChar char="l"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the ______ of China</a:t>
            </a:r>
          </a:p>
          <a:p>
            <a:pPr marL="342900" indent="-342900" algn="l">
              <a:buFont typeface="Wingdings" panose="05000000000000000000" charset="0"/>
              <a:buChar char="l"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an old city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with a_____ history</a:t>
            </a:r>
          </a:p>
          <a:p>
            <a:pPr indent="0" algn="l">
              <a:buFont typeface="Wingdings" panose="05000000000000000000" charset="0"/>
              <a:buNone/>
            </a:pPr>
            <a:endParaRPr lang="en-US" altLang="zh-CN" sz="2800">
              <a:solidFill>
                <a:schemeClr val="tx1"/>
              </a:solidFill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1178560" y="3602355"/>
            <a:ext cx="2606675" cy="770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>
              <a:buFont typeface="Wingdings" panose="05000000000000000000" charset="0"/>
              <a:buNone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Beijing Duck</a:t>
            </a:r>
            <a:endParaRPr lang="zh-CN" altLang="en-US" sz="2800">
              <a:solidFill>
                <a:schemeClr val="tx1"/>
              </a:solidFill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7267575" y="5058410"/>
            <a:ext cx="6346825" cy="918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point at others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 with chopsticks</a:t>
            </a: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shake hands with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 others</a:t>
            </a:r>
          </a:p>
          <a:p>
            <a:pPr indent="0">
              <a:buFont typeface="Wingdings" panose="05000000000000000000" charset="0"/>
              <a:buNone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while meeting for the first time.</a:t>
            </a:r>
          </a:p>
          <a:p>
            <a:endParaRPr lang="en-US" altLang="zh-CN" sz="2800">
              <a:solidFill>
                <a:schemeClr val="tx1"/>
              </a:solidFill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-2540" y="31750"/>
            <a:ext cx="651573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would like to go to...because/the reason why....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will eat....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am going to......which/where........</a:t>
            </a: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be (not) allowed to...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518535" y="3649980"/>
            <a:ext cx="1324251" cy="67485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food</a:t>
            </a:r>
          </a:p>
        </p:txBody>
      </p:sp>
      <p:pic>
        <p:nvPicPr>
          <p:cNvPr id="10" name="图片 9" descr="C:\Users\lenovo\Desktop\新建文件夹\的奋斗改变.jpg的奋斗改变"/>
          <p:cNvPicPr>
            <a:picLocks noChangeAspect="1"/>
          </p:cNvPicPr>
          <p:nvPr/>
        </p:nvPicPr>
        <p:blipFill>
          <a:blip r:embed="rId34"/>
          <a:srcRect/>
          <a:stretch>
            <a:fillRect/>
          </a:stretch>
        </p:blipFill>
        <p:spPr>
          <a:xfrm>
            <a:off x="5869940" y="48260"/>
            <a:ext cx="2111375" cy="1567815"/>
          </a:xfrm>
          <a:prstGeom prst="rect">
            <a:avLst/>
          </a:prstGeom>
        </p:spPr>
      </p:pic>
      <p:pic>
        <p:nvPicPr>
          <p:cNvPr id="8" name="图片 7" descr="C:\Users\lenovo\Desktop\新建文件夹\366x582a0a0W92R2BPI.jpg366x582a0a0W92R2BPI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>
          <a:xfrm>
            <a:off x="8025130" y="86995"/>
            <a:ext cx="2095500" cy="1568450"/>
          </a:xfrm>
          <a:prstGeom prst="rect">
            <a:avLst/>
          </a:prstGeom>
        </p:spPr>
      </p:pic>
      <p:pic>
        <p:nvPicPr>
          <p:cNvPr id="4" name="图片 3" descr="双方都改变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187940" y="86995"/>
            <a:ext cx="1972945" cy="1597025"/>
          </a:xfrm>
          <a:prstGeom prst="rect">
            <a:avLst/>
          </a:prstGeom>
        </p:spPr>
      </p:pic>
      <p:pic>
        <p:nvPicPr>
          <p:cNvPr id="25601" name="图片 4" descr="B_1b03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21020" y="5110480"/>
            <a:ext cx="1646555" cy="1347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乘号 4"/>
          <p:cNvSpPr/>
          <p:nvPr/>
        </p:nvSpPr>
        <p:spPr>
          <a:xfrm>
            <a:off x="5583555" y="5213985"/>
            <a:ext cx="1684020" cy="1141095"/>
          </a:xfrm>
          <a:prstGeom prst="mathMultiply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17600" y="4058285"/>
            <a:ext cx="227266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(traditional food)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22420" y="1801495"/>
            <a:ext cx="3145155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Do as Romans do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74140" y="5025390"/>
            <a:ext cx="11322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capital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361690" y="5510530"/>
            <a:ext cx="9042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 long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786495" y="3141980"/>
            <a:ext cx="13341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museums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801225" y="3497580"/>
            <a:ext cx="24676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history and culture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70925" y="4219575"/>
            <a:ext cx="1130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greatest </a:t>
            </a:r>
          </a:p>
        </p:txBody>
      </p:sp>
      <p:pic>
        <p:nvPicPr>
          <p:cNvPr id="22" name="图片 21" descr="潍坊港"/>
          <p:cNvPicPr/>
          <p:nvPr/>
        </p:nvPicPr>
        <p:blipFill>
          <a:blip r:embed="rId38"/>
          <a:stretch>
            <a:fillRect/>
          </a:stretch>
        </p:blipFill>
        <p:spPr>
          <a:xfrm>
            <a:off x="3178175" y="2409190"/>
            <a:ext cx="4030980" cy="30657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" grpId="1"/>
      <p:bldP spid="31" grpId="0"/>
      <p:bldP spid="32" grpId="0"/>
      <p:bldP spid="5" grpId="0" bldLvl="0" animBg="1"/>
      <p:bldP spid="6" grpId="0"/>
      <p:bldP spid="7" grpId="0" bldLvl="0" animBg="1"/>
      <p:bldP spid="9" grpId="0"/>
      <p:bldP spid="11" grpId="0"/>
      <p:bldP spid="12" grpId="0"/>
      <p:bldP spid="14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28590" y="862330"/>
            <a:ext cx="309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15" name="KSO_Shape"/>
          <p:cNvSpPr/>
          <p:nvPr>
            <p:custDataLst>
              <p:tags r:id="rId1"/>
            </p:custDataLst>
          </p:nvPr>
        </p:nvSpPr>
        <p:spPr bwMode="auto">
          <a:xfrm>
            <a:off x="6265677" y="3781644"/>
            <a:ext cx="450887" cy="459308"/>
          </a:xfrm>
          <a:custGeom>
            <a:avLst/>
            <a:gdLst>
              <a:gd name="T0" fmla="*/ 2147483646 w 4946"/>
              <a:gd name="T1" fmla="*/ 0 h 5041"/>
              <a:gd name="T2" fmla="*/ 2147483646 w 4946"/>
              <a:gd name="T3" fmla="*/ 2147483646 h 5041"/>
              <a:gd name="T4" fmla="*/ 2147483646 w 4946"/>
              <a:gd name="T5" fmla="*/ 2147483646 h 5041"/>
              <a:gd name="T6" fmla="*/ 2147483646 w 4946"/>
              <a:gd name="T7" fmla="*/ 2147483646 h 5041"/>
              <a:gd name="T8" fmla="*/ 2147483646 w 4946"/>
              <a:gd name="T9" fmla="*/ 2147483646 h 5041"/>
              <a:gd name="T10" fmla="*/ 2147483646 w 4946"/>
              <a:gd name="T11" fmla="*/ 2147483646 h 5041"/>
              <a:gd name="T12" fmla="*/ 2147483646 w 4946"/>
              <a:gd name="T13" fmla="*/ 2147483646 h 5041"/>
              <a:gd name="T14" fmla="*/ 2147483646 w 4946"/>
              <a:gd name="T15" fmla="*/ 2147483646 h 5041"/>
              <a:gd name="T16" fmla="*/ 2147483646 w 4946"/>
              <a:gd name="T17" fmla="*/ 2147483646 h 5041"/>
              <a:gd name="T18" fmla="*/ 2147483646 w 4946"/>
              <a:gd name="T19" fmla="*/ 2147483646 h 5041"/>
              <a:gd name="T20" fmla="*/ 2147483646 w 4946"/>
              <a:gd name="T21" fmla="*/ 2147483646 h 5041"/>
              <a:gd name="T22" fmla="*/ 2147483646 w 4946"/>
              <a:gd name="T23" fmla="*/ 2147483646 h 5041"/>
              <a:gd name="T24" fmla="*/ 2147483646 w 4946"/>
              <a:gd name="T25" fmla="*/ 2147483646 h 5041"/>
              <a:gd name="T26" fmla="*/ 2147483646 w 4946"/>
              <a:gd name="T27" fmla="*/ 2147483646 h 5041"/>
              <a:gd name="T28" fmla="*/ 2147483646 w 4946"/>
              <a:gd name="T29" fmla="*/ 2147483646 h 5041"/>
              <a:gd name="T30" fmla="*/ 2147483646 w 4946"/>
              <a:gd name="T31" fmla="*/ 2147483646 h 5041"/>
              <a:gd name="T32" fmla="*/ 2147483646 w 4946"/>
              <a:gd name="T33" fmla="*/ 2147483646 h 5041"/>
              <a:gd name="T34" fmla="*/ 2147483646 w 4946"/>
              <a:gd name="T35" fmla="*/ 2147483646 h 5041"/>
              <a:gd name="T36" fmla="*/ 2147483646 w 4946"/>
              <a:gd name="T37" fmla="*/ 2147483646 h 5041"/>
              <a:gd name="T38" fmla="*/ 2147483646 w 4946"/>
              <a:gd name="T39" fmla="*/ 2147483646 h 5041"/>
              <a:gd name="T40" fmla="*/ 2147483646 w 4946"/>
              <a:gd name="T41" fmla="*/ 2147483646 h 5041"/>
              <a:gd name="T42" fmla="*/ 2147483646 w 4946"/>
              <a:gd name="T43" fmla="*/ 2147483646 h 5041"/>
              <a:gd name="T44" fmla="*/ 2147483646 w 4946"/>
              <a:gd name="T45" fmla="*/ 2147483646 h 5041"/>
              <a:gd name="T46" fmla="*/ 2147483646 w 4946"/>
              <a:gd name="T47" fmla="*/ 2147483646 h 5041"/>
              <a:gd name="T48" fmla="*/ 2147483646 w 4946"/>
              <a:gd name="T49" fmla="*/ 2147483646 h 5041"/>
              <a:gd name="T50" fmla="*/ 2147483646 w 4946"/>
              <a:gd name="T51" fmla="*/ 2147483646 h 5041"/>
              <a:gd name="T52" fmla="*/ 2147483646 w 4946"/>
              <a:gd name="T53" fmla="*/ 2147483646 h 5041"/>
              <a:gd name="T54" fmla="*/ 0 w 4946"/>
              <a:gd name="T55" fmla="*/ 2147483646 h 5041"/>
              <a:gd name="T56" fmla="*/ 2147483646 w 4946"/>
              <a:gd name="T57" fmla="*/ 2147483646 h 5041"/>
              <a:gd name="T58" fmla="*/ 2147483646 w 4946"/>
              <a:gd name="T59" fmla="*/ 2147483646 h 5041"/>
              <a:gd name="T60" fmla="*/ 2147483646 w 4946"/>
              <a:gd name="T61" fmla="*/ 2147483646 h 5041"/>
              <a:gd name="T62" fmla="*/ 2147483646 w 4946"/>
              <a:gd name="T63" fmla="*/ 2147483646 h 5041"/>
              <a:gd name="T64" fmla="*/ 2147483646 w 4946"/>
              <a:gd name="T65" fmla="*/ 2147483646 h 5041"/>
              <a:gd name="T66" fmla="*/ 2147483646 w 4946"/>
              <a:gd name="T67" fmla="*/ 2147483646 h 5041"/>
              <a:gd name="T68" fmla="*/ 2147483646 w 4946"/>
              <a:gd name="T69" fmla="*/ 2147483646 h 5041"/>
              <a:gd name="T70" fmla="*/ 2147483646 w 4946"/>
              <a:gd name="T71" fmla="*/ 2147483646 h 5041"/>
              <a:gd name="T72" fmla="*/ 2147483646 w 4946"/>
              <a:gd name="T73" fmla="*/ 2147483646 h 5041"/>
              <a:gd name="T74" fmla="*/ 2147483646 w 4946"/>
              <a:gd name="T75" fmla="*/ 2147483646 h 5041"/>
              <a:gd name="T76" fmla="*/ 2147483646 w 4946"/>
              <a:gd name="T77" fmla="*/ 2147483646 h 5041"/>
              <a:gd name="T78" fmla="*/ 2147483646 w 4946"/>
              <a:gd name="T79" fmla="*/ 2147483646 h 5041"/>
              <a:gd name="T80" fmla="*/ 2147483646 w 4946"/>
              <a:gd name="T81" fmla="*/ 2147483646 h 5041"/>
              <a:gd name="T82" fmla="*/ 2147483646 w 4946"/>
              <a:gd name="T83" fmla="*/ 2147483646 h 5041"/>
              <a:gd name="T84" fmla="*/ 2147483646 w 4946"/>
              <a:gd name="T85" fmla="*/ 2147483646 h 5041"/>
              <a:gd name="T86" fmla="*/ 2147483646 w 4946"/>
              <a:gd name="T87" fmla="*/ 2147483646 h 5041"/>
              <a:gd name="T88" fmla="*/ 2147483646 w 4946"/>
              <a:gd name="T89" fmla="*/ 2147483646 h 5041"/>
              <a:gd name="T90" fmla="*/ 2147483646 w 4946"/>
              <a:gd name="T91" fmla="*/ 2147483646 h 5041"/>
              <a:gd name="T92" fmla="*/ 2147483646 w 4946"/>
              <a:gd name="T93" fmla="*/ 2147483646 h 5041"/>
              <a:gd name="T94" fmla="*/ 2147483646 w 4946"/>
              <a:gd name="T95" fmla="*/ 2147483646 h 5041"/>
              <a:gd name="T96" fmla="*/ 2147483646 w 4946"/>
              <a:gd name="T97" fmla="*/ 2147483646 h 5041"/>
              <a:gd name="T98" fmla="*/ 2147483646 w 4946"/>
              <a:gd name="T99" fmla="*/ 2147483646 h 5041"/>
              <a:gd name="T100" fmla="*/ 2147483646 w 4946"/>
              <a:gd name="T101" fmla="*/ 2147483646 h 5041"/>
              <a:gd name="T102" fmla="*/ 2147483646 w 4946"/>
              <a:gd name="T103" fmla="*/ 2147483646 h 5041"/>
              <a:gd name="T104" fmla="*/ 2147483646 w 4946"/>
              <a:gd name="T105" fmla="*/ 2147483646 h 5041"/>
              <a:gd name="T106" fmla="*/ 2147483646 w 4946"/>
              <a:gd name="T107" fmla="*/ 2147483646 h 5041"/>
              <a:gd name="T108" fmla="*/ 2147483646 w 4946"/>
              <a:gd name="T109" fmla="*/ 2147483646 h 5041"/>
              <a:gd name="T110" fmla="*/ 2147483646 w 4946"/>
              <a:gd name="T111" fmla="*/ 2147483646 h 5041"/>
              <a:gd name="T112" fmla="*/ 2147483646 w 4946"/>
              <a:gd name="T113" fmla="*/ 2147483646 h 5041"/>
              <a:gd name="T114" fmla="*/ 2147483646 w 4946"/>
              <a:gd name="T115" fmla="*/ 2147483646 h 5041"/>
              <a:gd name="T116" fmla="*/ 2147483646 w 4946"/>
              <a:gd name="T117" fmla="*/ 2147483646 h 50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946" h="5041">
                <a:moveTo>
                  <a:pt x="4946" y="532"/>
                </a:moveTo>
                <a:lnTo>
                  <a:pt x="4534" y="270"/>
                </a:lnTo>
                <a:lnTo>
                  <a:pt x="4106" y="0"/>
                </a:lnTo>
                <a:lnTo>
                  <a:pt x="2142" y="3139"/>
                </a:lnTo>
                <a:lnTo>
                  <a:pt x="2117" y="3136"/>
                </a:lnTo>
                <a:lnTo>
                  <a:pt x="2091" y="3134"/>
                </a:lnTo>
                <a:lnTo>
                  <a:pt x="2066" y="3133"/>
                </a:lnTo>
                <a:lnTo>
                  <a:pt x="2039" y="3133"/>
                </a:lnTo>
                <a:lnTo>
                  <a:pt x="2014" y="3134"/>
                </a:lnTo>
                <a:lnTo>
                  <a:pt x="1989" y="3136"/>
                </a:lnTo>
                <a:lnTo>
                  <a:pt x="1963" y="3138"/>
                </a:lnTo>
                <a:lnTo>
                  <a:pt x="1938" y="3142"/>
                </a:lnTo>
                <a:lnTo>
                  <a:pt x="1912" y="3147"/>
                </a:lnTo>
                <a:lnTo>
                  <a:pt x="1888" y="3153"/>
                </a:lnTo>
                <a:lnTo>
                  <a:pt x="1862" y="3160"/>
                </a:lnTo>
                <a:lnTo>
                  <a:pt x="1838" y="3168"/>
                </a:lnTo>
                <a:lnTo>
                  <a:pt x="1813" y="3177"/>
                </a:lnTo>
                <a:lnTo>
                  <a:pt x="1789" y="3188"/>
                </a:lnTo>
                <a:lnTo>
                  <a:pt x="1765" y="3200"/>
                </a:lnTo>
                <a:lnTo>
                  <a:pt x="1742" y="3212"/>
                </a:lnTo>
                <a:lnTo>
                  <a:pt x="1719" y="3226"/>
                </a:lnTo>
                <a:lnTo>
                  <a:pt x="1695" y="3242"/>
                </a:lnTo>
                <a:lnTo>
                  <a:pt x="1673" y="3259"/>
                </a:lnTo>
                <a:lnTo>
                  <a:pt x="1651" y="3277"/>
                </a:lnTo>
                <a:lnTo>
                  <a:pt x="1629" y="3297"/>
                </a:lnTo>
                <a:lnTo>
                  <a:pt x="1609" y="3317"/>
                </a:lnTo>
                <a:lnTo>
                  <a:pt x="1587" y="3339"/>
                </a:lnTo>
                <a:lnTo>
                  <a:pt x="1568" y="3363"/>
                </a:lnTo>
                <a:lnTo>
                  <a:pt x="1547" y="3388"/>
                </a:lnTo>
                <a:lnTo>
                  <a:pt x="1529" y="3415"/>
                </a:lnTo>
                <a:lnTo>
                  <a:pt x="1510" y="3442"/>
                </a:lnTo>
                <a:lnTo>
                  <a:pt x="1492" y="3472"/>
                </a:lnTo>
                <a:lnTo>
                  <a:pt x="1475" y="3503"/>
                </a:lnTo>
                <a:lnTo>
                  <a:pt x="1459" y="3536"/>
                </a:lnTo>
                <a:lnTo>
                  <a:pt x="1442" y="3570"/>
                </a:lnTo>
                <a:lnTo>
                  <a:pt x="1427" y="3605"/>
                </a:lnTo>
                <a:lnTo>
                  <a:pt x="1411" y="3653"/>
                </a:lnTo>
                <a:lnTo>
                  <a:pt x="1393" y="3699"/>
                </a:lnTo>
                <a:lnTo>
                  <a:pt x="1373" y="3744"/>
                </a:lnTo>
                <a:lnTo>
                  <a:pt x="1354" y="3787"/>
                </a:lnTo>
                <a:lnTo>
                  <a:pt x="1332" y="3828"/>
                </a:lnTo>
                <a:lnTo>
                  <a:pt x="1311" y="3868"/>
                </a:lnTo>
                <a:lnTo>
                  <a:pt x="1289" y="3908"/>
                </a:lnTo>
                <a:lnTo>
                  <a:pt x="1265" y="3944"/>
                </a:lnTo>
                <a:lnTo>
                  <a:pt x="1241" y="3981"/>
                </a:lnTo>
                <a:lnTo>
                  <a:pt x="1216" y="4016"/>
                </a:lnTo>
                <a:lnTo>
                  <a:pt x="1191" y="4048"/>
                </a:lnTo>
                <a:lnTo>
                  <a:pt x="1165" y="4081"/>
                </a:lnTo>
                <a:lnTo>
                  <a:pt x="1139" y="4111"/>
                </a:lnTo>
                <a:lnTo>
                  <a:pt x="1111" y="4141"/>
                </a:lnTo>
                <a:lnTo>
                  <a:pt x="1084" y="4170"/>
                </a:lnTo>
                <a:lnTo>
                  <a:pt x="1056" y="4197"/>
                </a:lnTo>
                <a:lnTo>
                  <a:pt x="1028" y="4222"/>
                </a:lnTo>
                <a:lnTo>
                  <a:pt x="999" y="4248"/>
                </a:lnTo>
                <a:lnTo>
                  <a:pt x="970" y="4271"/>
                </a:lnTo>
                <a:lnTo>
                  <a:pt x="940" y="4295"/>
                </a:lnTo>
                <a:lnTo>
                  <a:pt x="911" y="4316"/>
                </a:lnTo>
                <a:lnTo>
                  <a:pt x="881" y="4337"/>
                </a:lnTo>
                <a:lnTo>
                  <a:pt x="852" y="4356"/>
                </a:lnTo>
                <a:lnTo>
                  <a:pt x="821" y="4375"/>
                </a:lnTo>
                <a:lnTo>
                  <a:pt x="792" y="4393"/>
                </a:lnTo>
                <a:lnTo>
                  <a:pt x="761" y="4410"/>
                </a:lnTo>
                <a:lnTo>
                  <a:pt x="731" y="4425"/>
                </a:lnTo>
                <a:lnTo>
                  <a:pt x="701" y="4440"/>
                </a:lnTo>
                <a:lnTo>
                  <a:pt x="671" y="4455"/>
                </a:lnTo>
                <a:lnTo>
                  <a:pt x="641" y="4468"/>
                </a:lnTo>
                <a:lnTo>
                  <a:pt x="611" y="4480"/>
                </a:lnTo>
                <a:lnTo>
                  <a:pt x="582" y="4492"/>
                </a:lnTo>
                <a:lnTo>
                  <a:pt x="524" y="4513"/>
                </a:lnTo>
                <a:lnTo>
                  <a:pt x="468" y="4531"/>
                </a:lnTo>
                <a:lnTo>
                  <a:pt x="413" y="4547"/>
                </a:lnTo>
                <a:lnTo>
                  <a:pt x="359" y="4561"/>
                </a:lnTo>
                <a:lnTo>
                  <a:pt x="309" y="4572"/>
                </a:lnTo>
                <a:lnTo>
                  <a:pt x="261" y="4581"/>
                </a:lnTo>
                <a:lnTo>
                  <a:pt x="215" y="4588"/>
                </a:lnTo>
                <a:lnTo>
                  <a:pt x="174" y="4594"/>
                </a:lnTo>
                <a:lnTo>
                  <a:pt x="135" y="4598"/>
                </a:lnTo>
                <a:lnTo>
                  <a:pt x="102" y="4601"/>
                </a:lnTo>
                <a:lnTo>
                  <a:pt x="72" y="4603"/>
                </a:lnTo>
                <a:lnTo>
                  <a:pt x="47" y="4604"/>
                </a:lnTo>
                <a:lnTo>
                  <a:pt x="12" y="4605"/>
                </a:lnTo>
                <a:lnTo>
                  <a:pt x="0" y="4605"/>
                </a:lnTo>
                <a:lnTo>
                  <a:pt x="17" y="4616"/>
                </a:lnTo>
                <a:lnTo>
                  <a:pt x="68" y="4645"/>
                </a:lnTo>
                <a:lnTo>
                  <a:pt x="105" y="4666"/>
                </a:lnTo>
                <a:lnTo>
                  <a:pt x="150" y="4689"/>
                </a:lnTo>
                <a:lnTo>
                  <a:pt x="201" y="4714"/>
                </a:lnTo>
                <a:lnTo>
                  <a:pt x="258" y="4743"/>
                </a:lnTo>
                <a:lnTo>
                  <a:pt x="321" y="4773"/>
                </a:lnTo>
                <a:lnTo>
                  <a:pt x="390" y="4802"/>
                </a:lnTo>
                <a:lnTo>
                  <a:pt x="466" y="4833"/>
                </a:lnTo>
                <a:lnTo>
                  <a:pt x="545" y="4863"/>
                </a:lnTo>
                <a:lnTo>
                  <a:pt x="587" y="4878"/>
                </a:lnTo>
                <a:lnTo>
                  <a:pt x="630" y="4893"/>
                </a:lnTo>
                <a:lnTo>
                  <a:pt x="673" y="4908"/>
                </a:lnTo>
                <a:lnTo>
                  <a:pt x="718" y="4921"/>
                </a:lnTo>
                <a:lnTo>
                  <a:pt x="764" y="4935"/>
                </a:lnTo>
                <a:lnTo>
                  <a:pt x="811" y="4949"/>
                </a:lnTo>
                <a:lnTo>
                  <a:pt x="858" y="4961"/>
                </a:lnTo>
                <a:lnTo>
                  <a:pt x="907" y="4973"/>
                </a:lnTo>
                <a:lnTo>
                  <a:pt x="956" y="4983"/>
                </a:lnTo>
                <a:lnTo>
                  <a:pt x="1006" y="4995"/>
                </a:lnTo>
                <a:lnTo>
                  <a:pt x="1057" y="5004"/>
                </a:lnTo>
                <a:lnTo>
                  <a:pt x="1108" y="5012"/>
                </a:lnTo>
                <a:lnTo>
                  <a:pt x="1160" y="5020"/>
                </a:lnTo>
                <a:lnTo>
                  <a:pt x="1213" y="5026"/>
                </a:lnTo>
                <a:lnTo>
                  <a:pt x="1266" y="5032"/>
                </a:lnTo>
                <a:lnTo>
                  <a:pt x="1320" y="5036"/>
                </a:lnTo>
                <a:lnTo>
                  <a:pt x="1374" y="5039"/>
                </a:lnTo>
                <a:lnTo>
                  <a:pt x="1429" y="5040"/>
                </a:lnTo>
                <a:lnTo>
                  <a:pt x="1484" y="5041"/>
                </a:lnTo>
                <a:lnTo>
                  <a:pt x="1539" y="5040"/>
                </a:lnTo>
                <a:lnTo>
                  <a:pt x="1594" y="5037"/>
                </a:lnTo>
                <a:lnTo>
                  <a:pt x="1650" y="5033"/>
                </a:lnTo>
                <a:lnTo>
                  <a:pt x="1706" y="5027"/>
                </a:lnTo>
                <a:lnTo>
                  <a:pt x="1762" y="5019"/>
                </a:lnTo>
                <a:lnTo>
                  <a:pt x="1818" y="5010"/>
                </a:lnTo>
                <a:lnTo>
                  <a:pt x="1874" y="4999"/>
                </a:lnTo>
                <a:lnTo>
                  <a:pt x="1930" y="4985"/>
                </a:lnTo>
                <a:lnTo>
                  <a:pt x="1986" y="4970"/>
                </a:lnTo>
                <a:lnTo>
                  <a:pt x="2043" y="4953"/>
                </a:lnTo>
                <a:lnTo>
                  <a:pt x="2099" y="4933"/>
                </a:lnTo>
                <a:lnTo>
                  <a:pt x="2155" y="4912"/>
                </a:lnTo>
                <a:lnTo>
                  <a:pt x="2210" y="4888"/>
                </a:lnTo>
                <a:lnTo>
                  <a:pt x="2265" y="4862"/>
                </a:lnTo>
                <a:lnTo>
                  <a:pt x="2320" y="4834"/>
                </a:lnTo>
                <a:lnTo>
                  <a:pt x="2375" y="4802"/>
                </a:lnTo>
                <a:lnTo>
                  <a:pt x="2429" y="4768"/>
                </a:lnTo>
                <a:lnTo>
                  <a:pt x="2455" y="4751"/>
                </a:lnTo>
                <a:lnTo>
                  <a:pt x="2482" y="4733"/>
                </a:lnTo>
                <a:lnTo>
                  <a:pt x="2508" y="4713"/>
                </a:lnTo>
                <a:lnTo>
                  <a:pt x="2535" y="4694"/>
                </a:lnTo>
                <a:lnTo>
                  <a:pt x="2561" y="4673"/>
                </a:lnTo>
                <a:lnTo>
                  <a:pt x="2588" y="4652"/>
                </a:lnTo>
                <a:lnTo>
                  <a:pt x="2614" y="4630"/>
                </a:lnTo>
                <a:lnTo>
                  <a:pt x="2639" y="4608"/>
                </a:lnTo>
                <a:lnTo>
                  <a:pt x="2661" y="4588"/>
                </a:lnTo>
                <a:lnTo>
                  <a:pt x="2681" y="4569"/>
                </a:lnTo>
                <a:lnTo>
                  <a:pt x="2701" y="4547"/>
                </a:lnTo>
                <a:lnTo>
                  <a:pt x="2719" y="4527"/>
                </a:lnTo>
                <a:lnTo>
                  <a:pt x="2737" y="4506"/>
                </a:lnTo>
                <a:lnTo>
                  <a:pt x="2755" y="4483"/>
                </a:lnTo>
                <a:lnTo>
                  <a:pt x="2771" y="4461"/>
                </a:lnTo>
                <a:lnTo>
                  <a:pt x="2786" y="4438"/>
                </a:lnTo>
                <a:lnTo>
                  <a:pt x="2800" y="4415"/>
                </a:lnTo>
                <a:lnTo>
                  <a:pt x="2815" y="4392"/>
                </a:lnTo>
                <a:lnTo>
                  <a:pt x="2827" y="4367"/>
                </a:lnTo>
                <a:lnTo>
                  <a:pt x="2839" y="4344"/>
                </a:lnTo>
                <a:lnTo>
                  <a:pt x="2850" y="4319"/>
                </a:lnTo>
                <a:lnTo>
                  <a:pt x="2861" y="4294"/>
                </a:lnTo>
                <a:lnTo>
                  <a:pt x="2871" y="4268"/>
                </a:lnTo>
                <a:lnTo>
                  <a:pt x="2880" y="4243"/>
                </a:lnTo>
                <a:lnTo>
                  <a:pt x="2887" y="4217"/>
                </a:lnTo>
                <a:lnTo>
                  <a:pt x="2894" y="4192"/>
                </a:lnTo>
                <a:lnTo>
                  <a:pt x="2900" y="4166"/>
                </a:lnTo>
                <a:lnTo>
                  <a:pt x="2906" y="4140"/>
                </a:lnTo>
                <a:lnTo>
                  <a:pt x="2910" y="4113"/>
                </a:lnTo>
                <a:lnTo>
                  <a:pt x="2915" y="4087"/>
                </a:lnTo>
                <a:lnTo>
                  <a:pt x="2918" y="4061"/>
                </a:lnTo>
                <a:lnTo>
                  <a:pt x="2919" y="4034"/>
                </a:lnTo>
                <a:lnTo>
                  <a:pt x="2921" y="4008"/>
                </a:lnTo>
                <a:lnTo>
                  <a:pt x="2921" y="3981"/>
                </a:lnTo>
                <a:lnTo>
                  <a:pt x="2920" y="3955"/>
                </a:lnTo>
                <a:lnTo>
                  <a:pt x="2919" y="3928"/>
                </a:lnTo>
                <a:lnTo>
                  <a:pt x="2917" y="3901"/>
                </a:lnTo>
                <a:lnTo>
                  <a:pt x="2912" y="3874"/>
                </a:lnTo>
                <a:lnTo>
                  <a:pt x="2909" y="3849"/>
                </a:lnTo>
                <a:lnTo>
                  <a:pt x="2904" y="3822"/>
                </a:lnTo>
                <a:lnTo>
                  <a:pt x="4946" y="532"/>
                </a:lnTo>
                <a:close/>
                <a:moveTo>
                  <a:pt x="2479" y="3126"/>
                </a:moveTo>
                <a:lnTo>
                  <a:pt x="2732" y="2726"/>
                </a:lnTo>
                <a:lnTo>
                  <a:pt x="3096" y="2957"/>
                </a:lnTo>
                <a:lnTo>
                  <a:pt x="2842" y="3358"/>
                </a:lnTo>
                <a:lnTo>
                  <a:pt x="2479" y="312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" name="上箭头 16"/>
          <p:cNvSpPr/>
          <p:nvPr>
            <p:custDataLst>
              <p:tags r:id="rId2"/>
            </p:custDataLst>
          </p:nvPr>
        </p:nvSpPr>
        <p:spPr>
          <a:xfrm rot="16200000">
            <a:off x="6323133" y="5020504"/>
            <a:ext cx="282845" cy="242614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0C37B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3"/>
            </p:custDataLst>
          </p:nvPr>
        </p:nvGrpSpPr>
        <p:grpSpPr>
          <a:xfrm>
            <a:off x="4819650" y="3635330"/>
            <a:ext cx="1285103" cy="349635"/>
            <a:chOff x="3403600" y="1970870"/>
            <a:chExt cx="1257300" cy="421584"/>
          </a:xfrm>
        </p:grpSpPr>
        <p:cxnSp>
          <p:nvCxnSpPr>
            <p:cNvPr id="25" name="直接连接符 24"/>
            <p:cNvCxnSpPr/>
            <p:nvPr>
              <p:custDataLst>
                <p:tags r:id="rId24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25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26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cxnSp>
        <p:nvCxnSpPr>
          <p:cNvPr id="30" name="直接连接符 29"/>
          <p:cNvCxnSpPr/>
          <p:nvPr>
            <p:custDataLst>
              <p:tags r:id="rId4"/>
            </p:custDataLst>
          </p:nvPr>
        </p:nvCxnSpPr>
        <p:spPr>
          <a:xfrm flipH="1">
            <a:off x="5126617" y="5168384"/>
            <a:ext cx="502438" cy="0"/>
          </a:xfrm>
          <a:prstGeom prst="line">
            <a:avLst/>
          </a:prstGeom>
          <a:ln w="9525">
            <a:solidFill>
              <a:sysClr val="windowText" lastClr="000000">
                <a:lumMod val="65000"/>
                <a:lumOff val="35000"/>
              </a:sysClr>
            </a:solidFill>
            <a:tailEnd type="oval"/>
          </a:ln>
        </p:spPr>
        <p:style>
          <a:lnRef idx="1">
            <a:srgbClr val="FE8A57"/>
          </a:lnRef>
          <a:fillRef idx="0">
            <a:srgbClr val="FE8A57"/>
          </a:fillRef>
          <a:effectRef idx="0">
            <a:srgbClr val="FE8A57"/>
          </a:effectRef>
          <a:fontRef idx="minor">
            <a:sysClr val="windowText" lastClr="000000"/>
          </a:fontRef>
        </p:style>
      </p:cxnSp>
      <p:sp>
        <p:nvSpPr>
          <p:cNvPr id="53" name="上箭头 52"/>
          <p:cNvSpPr/>
          <p:nvPr>
            <p:custDataLst>
              <p:tags r:id="rId5"/>
            </p:custDataLst>
          </p:nvPr>
        </p:nvSpPr>
        <p:spPr>
          <a:xfrm rot="19800000">
            <a:off x="6665951" y="4426435"/>
            <a:ext cx="282845" cy="242614"/>
          </a:xfrm>
          <a:prstGeom prst="upArrow">
            <a:avLst>
              <a:gd name="adj1" fmla="val 57862"/>
              <a:gd name="adj2" fmla="val 61457"/>
            </a:avLst>
          </a:prstGeom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4" name="上箭头 53"/>
          <p:cNvSpPr/>
          <p:nvPr>
            <p:custDataLst>
              <p:tags r:id="rId6"/>
            </p:custDataLst>
          </p:nvPr>
        </p:nvSpPr>
        <p:spPr>
          <a:xfrm rot="1800000">
            <a:off x="7328962" y="4426435"/>
            <a:ext cx="282845" cy="242614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ED054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5" name="上箭头 54"/>
          <p:cNvSpPr/>
          <p:nvPr>
            <p:custDataLst>
              <p:tags r:id="rId7"/>
            </p:custDataLst>
          </p:nvPr>
        </p:nvSpPr>
        <p:spPr>
          <a:xfrm rot="5400000">
            <a:off x="7660469" y="5000619"/>
            <a:ext cx="282845" cy="242614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CDD74C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6" name="上箭头 55"/>
          <p:cNvSpPr/>
          <p:nvPr>
            <p:custDataLst>
              <p:tags r:id="rId8"/>
            </p:custDataLst>
          </p:nvPr>
        </p:nvSpPr>
        <p:spPr>
          <a:xfrm rot="9000000">
            <a:off x="7328962" y="5574803"/>
            <a:ext cx="282845" cy="242614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EA4C2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7" name="上箭头 56"/>
          <p:cNvSpPr/>
          <p:nvPr>
            <p:custDataLst>
              <p:tags r:id="rId9"/>
            </p:custDataLst>
          </p:nvPr>
        </p:nvSpPr>
        <p:spPr>
          <a:xfrm rot="12600000">
            <a:off x="6665952" y="5574803"/>
            <a:ext cx="282845" cy="242614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FA546D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74" name="KSO_Shape"/>
          <p:cNvSpPr/>
          <p:nvPr>
            <p:custDataLst>
              <p:tags r:id="rId10"/>
            </p:custDataLst>
          </p:nvPr>
        </p:nvSpPr>
        <p:spPr bwMode="auto">
          <a:xfrm>
            <a:off x="6254966" y="5985395"/>
            <a:ext cx="418526" cy="468770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>
            <p:custDataLst>
              <p:tags r:id="rId11"/>
            </p:custDataLst>
          </p:nvPr>
        </p:nvGrpSpPr>
        <p:grpSpPr>
          <a:xfrm flipV="1">
            <a:off x="5213831" y="6194658"/>
            <a:ext cx="1008503" cy="343937"/>
            <a:chOff x="3403600" y="1970870"/>
            <a:chExt cx="1257300" cy="421584"/>
          </a:xfrm>
        </p:grpSpPr>
        <p:cxnSp>
          <p:nvCxnSpPr>
            <p:cNvPr id="78" name="直接连接符 77"/>
            <p:cNvCxnSpPr/>
            <p:nvPr>
              <p:custDataLst>
                <p:tags r:id="rId21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22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23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4" name="组合 83"/>
          <p:cNvGrpSpPr/>
          <p:nvPr>
            <p:custDataLst>
              <p:tags r:id="rId12"/>
            </p:custDataLst>
          </p:nvPr>
        </p:nvGrpSpPr>
        <p:grpSpPr>
          <a:xfrm flipH="1">
            <a:off x="8156462" y="3559705"/>
            <a:ext cx="1282513" cy="435619"/>
            <a:chOff x="3403600" y="1970870"/>
            <a:chExt cx="1257300" cy="421584"/>
          </a:xfrm>
        </p:grpSpPr>
        <p:cxnSp>
          <p:nvCxnSpPr>
            <p:cNvPr id="85" name="直接连接符 84"/>
            <p:cNvCxnSpPr/>
            <p:nvPr>
              <p:custDataLst>
                <p:tags r:id="rId18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6" name="直接连接符 85"/>
            <p:cNvCxnSpPr/>
            <p:nvPr>
              <p:custDataLst>
                <p:tags r:id="rId19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7" name="直接连接符 86"/>
            <p:cNvCxnSpPr/>
            <p:nvPr>
              <p:custDataLst>
                <p:tags r:id="rId20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9" name="组合 88"/>
          <p:cNvGrpSpPr/>
          <p:nvPr>
            <p:custDataLst>
              <p:tags r:id="rId13"/>
            </p:custDataLst>
          </p:nvPr>
        </p:nvGrpSpPr>
        <p:grpSpPr>
          <a:xfrm flipH="1" flipV="1">
            <a:off x="8272489" y="6126285"/>
            <a:ext cx="510208" cy="327880"/>
            <a:chOff x="3403600" y="1970870"/>
            <a:chExt cx="1257300" cy="421584"/>
          </a:xfrm>
        </p:grpSpPr>
        <p:cxnSp>
          <p:nvCxnSpPr>
            <p:cNvPr id="90" name="直接连接符 89"/>
            <p:cNvCxnSpPr/>
            <p:nvPr>
              <p:custDataLst>
                <p:tags r:id="rId15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1" name="直接连接符 90"/>
            <p:cNvCxnSpPr/>
            <p:nvPr>
              <p:custDataLst>
                <p:tags r:id="rId16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2" name="直接连接符 91"/>
            <p:cNvCxnSpPr/>
            <p:nvPr>
              <p:custDataLst>
                <p:tags r:id="rId17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sp>
        <p:nvSpPr>
          <p:cNvPr id="94" name="文本框 93"/>
          <p:cNvSpPr txBox="1"/>
          <p:nvPr>
            <p:custDataLst>
              <p:tags r:id="rId14"/>
            </p:custDataLst>
          </p:nvPr>
        </p:nvSpPr>
        <p:spPr>
          <a:xfrm>
            <a:off x="9573353" y="6121580"/>
            <a:ext cx="1518205" cy="326375"/>
          </a:xfrm>
          <a:prstGeom prst="rect">
            <a:avLst/>
          </a:prstGeom>
          <a:noFill/>
        </p:spPr>
        <p:txBody>
          <a:bodyPr wrap="square" rtlCol="0">
            <a:normAutofit fontScale="77500" lnSpcReduction="10000"/>
          </a:bodyPr>
          <a:lstStyle/>
          <a:p>
            <a:r>
              <a:rPr lang="en-US" altLang="zh-CN" sz="2000">
                <a:solidFill>
                  <a:srgbClr val="0EA4C2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24320" y="4911725"/>
            <a:ext cx="11137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Beijing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02960" y="5764530"/>
            <a:ext cx="11830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</a:rPr>
              <a:t>reason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350510" y="3956050"/>
            <a:ext cx="18751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</a:rPr>
              <a:t>transportation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72535" y="4679950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 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336790" y="5672455"/>
            <a:ext cx="12153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</a:rPr>
              <a:t>customs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61580" y="4153535"/>
            <a:ext cx="204089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</a:rPr>
              <a:t> places of interest</a:t>
            </a:r>
          </a:p>
          <a:p>
            <a:pPr algn="l"/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  <a:sym typeface="+mn-ea"/>
              </a:rPr>
              <a:t>        activities   </a:t>
            </a:r>
            <a:endParaRPr lang="en-US" altLang="zh-CN" sz="2000" b="1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zh-CN" sz="2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538470" y="4830445"/>
            <a:ext cx="82994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</a:rPr>
              <a:t>food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38500" y="3559810"/>
            <a:ext cx="18878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_______________</a:t>
            </a:r>
          </a:p>
          <a:p>
            <a:r>
              <a:rPr lang="en-US" altLang="zh-CN"/>
              <a:t>_______________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782685" y="5871845"/>
            <a:ext cx="18878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_______________</a:t>
            </a:r>
          </a:p>
          <a:p>
            <a:r>
              <a:rPr lang="en-US" altLang="zh-CN"/>
              <a:t>_______________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238500" y="6043930"/>
            <a:ext cx="18878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_______________</a:t>
            </a:r>
          </a:p>
          <a:p>
            <a:r>
              <a:rPr lang="en-US" altLang="zh-CN"/>
              <a:t>_______________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156585" y="4679950"/>
            <a:ext cx="18878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_______________</a:t>
            </a:r>
          </a:p>
          <a:p>
            <a:r>
              <a:rPr lang="en-US" altLang="zh-CN"/>
              <a:t>_______________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573260" y="3237230"/>
            <a:ext cx="18878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_______________</a:t>
            </a:r>
          </a:p>
          <a:p>
            <a:r>
              <a:rPr lang="en-US" altLang="zh-CN"/>
              <a:t>_______________</a:t>
            </a:r>
          </a:p>
        </p:txBody>
      </p:sp>
      <p:sp>
        <p:nvSpPr>
          <p:cNvPr id="35" name="椭圆 34"/>
          <p:cNvSpPr/>
          <p:nvPr/>
        </p:nvSpPr>
        <p:spPr>
          <a:xfrm>
            <a:off x="7513320" y="3970020"/>
            <a:ext cx="2137410" cy="101028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438140" y="3985260"/>
            <a:ext cx="1804670" cy="49276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567680" y="4911725"/>
            <a:ext cx="881380" cy="44069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7357110" y="5814695"/>
            <a:ext cx="1193800" cy="35941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831840" y="5822315"/>
            <a:ext cx="1066800" cy="37211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u=3275507149,1235696866&amp;fm=26&amp;gp=0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20" y="1430655"/>
            <a:ext cx="3148965" cy="1395730"/>
          </a:xfrm>
          <a:prstGeom prst="rect">
            <a:avLst/>
          </a:prstGeom>
        </p:spPr>
      </p:pic>
      <p:pic>
        <p:nvPicPr>
          <p:cNvPr id="6" name="图片 5" descr="发v干部奋斗改变很难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2085" y="3449955"/>
            <a:ext cx="2953385" cy="1165860"/>
          </a:xfrm>
          <a:prstGeom prst="rect">
            <a:avLst/>
          </a:prstGeom>
        </p:spPr>
      </p:pic>
      <p:pic>
        <p:nvPicPr>
          <p:cNvPr id="7" name="图片 6" descr="电饭锅VB你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2085" y="5201285"/>
            <a:ext cx="2870200" cy="113157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154805" y="708025"/>
            <a:ext cx="651573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/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student 1: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transportation</a:t>
            </a:r>
          </a:p>
          <a:p>
            <a:pPr algn="l" defTabSz="914400"/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student 2: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food</a:t>
            </a:r>
          </a:p>
          <a:p>
            <a:pPr algn="l" defTabSz="914400"/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student 3: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reasons</a:t>
            </a:r>
          </a:p>
          <a:p>
            <a:pPr algn="l" defTabSz="914400"/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student 4&amp;5: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places of interest&amp;activities </a:t>
            </a:r>
          </a:p>
          <a:p>
            <a:pPr algn="l" defTabSz="914400"/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student 6: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customs</a:t>
            </a:r>
          </a:p>
          <a:p>
            <a:pPr algn="l" defTabSz="914400"/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student 7: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give a speech about the plan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7035" y="2665730"/>
            <a:ext cx="1717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</a:rPr>
              <a:t>Singapore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735" y="6277610"/>
            <a:ext cx="28581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</a:rPr>
              <a:t> the United States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735" y="4634865"/>
            <a:ext cx="3283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</a:rPr>
              <a:t>the United Kingdom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50825" y="124460"/>
            <a:ext cx="116846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 Speak and Draw: </a:t>
            </a:r>
            <a:r>
              <a:rPr lang="en-US" altLang="zh-CN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discuss the travelling plan and draw it on the paper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28590" y="862330"/>
            <a:ext cx="309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15" name="KSO_Shape"/>
          <p:cNvSpPr/>
          <p:nvPr>
            <p:custDataLst>
              <p:tags r:id="rId1"/>
            </p:custDataLst>
          </p:nvPr>
        </p:nvSpPr>
        <p:spPr bwMode="auto">
          <a:xfrm>
            <a:off x="4616246" y="2241849"/>
            <a:ext cx="552752" cy="563075"/>
          </a:xfrm>
          <a:custGeom>
            <a:avLst/>
            <a:gdLst>
              <a:gd name="T0" fmla="*/ 2147483646 w 4946"/>
              <a:gd name="T1" fmla="*/ 0 h 5041"/>
              <a:gd name="T2" fmla="*/ 2147483646 w 4946"/>
              <a:gd name="T3" fmla="*/ 2147483646 h 5041"/>
              <a:gd name="T4" fmla="*/ 2147483646 w 4946"/>
              <a:gd name="T5" fmla="*/ 2147483646 h 5041"/>
              <a:gd name="T6" fmla="*/ 2147483646 w 4946"/>
              <a:gd name="T7" fmla="*/ 2147483646 h 5041"/>
              <a:gd name="T8" fmla="*/ 2147483646 w 4946"/>
              <a:gd name="T9" fmla="*/ 2147483646 h 5041"/>
              <a:gd name="T10" fmla="*/ 2147483646 w 4946"/>
              <a:gd name="T11" fmla="*/ 2147483646 h 5041"/>
              <a:gd name="T12" fmla="*/ 2147483646 w 4946"/>
              <a:gd name="T13" fmla="*/ 2147483646 h 5041"/>
              <a:gd name="T14" fmla="*/ 2147483646 w 4946"/>
              <a:gd name="T15" fmla="*/ 2147483646 h 5041"/>
              <a:gd name="T16" fmla="*/ 2147483646 w 4946"/>
              <a:gd name="T17" fmla="*/ 2147483646 h 5041"/>
              <a:gd name="T18" fmla="*/ 2147483646 w 4946"/>
              <a:gd name="T19" fmla="*/ 2147483646 h 5041"/>
              <a:gd name="T20" fmla="*/ 2147483646 w 4946"/>
              <a:gd name="T21" fmla="*/ 2147483646 h 5041"/>
              <a:gd name="T22" fmla="*/ 2147483646 w 4946"/>
              <a:gd name="T23" fmla="*/ 2147483646 h 5041"/>
              <a:gd name="T24" fmla="*/ 2147483646 w 4946"/>
              <a:gd name="T25" fmla="*/ 2147483646 h 5041"/>
              <a:gd name="T26" fmla="*/ 2147483646 w 4946"/>
              <a:gd name="T27" fmla="*/ 2147483646 h 5041"/>
              <a:gd name="T28" fmla="*/ 2147483646 w 4946"/>
              <a:gd name="T29" fmla="*/ 2147483646 h 5041"/>
              <a:gd name="T30" fmla="*/ 2147483646 w 4946"/>
              <a:gd name="T31" fmla="*/ 2147483646 h 5041"/>
              <a:gd name="T32" fmla="*/ 2147483646 w 4946"/>
              <a:gd name="T33" fmla="*/ 2147483646 h 5041"/>
              <a:gd name="T34" fmla="*/ 2147483646 w 4946"/>
              <a:gd name="T35" fmla="*/ 2147483646 h 5041"/>
              <a:gd name="T36" fmla="*/ 2147483646 w 4946"/>
              <a:gd name="T37" fmla="*/ 2147483646 h 5041"/>
              <a:gd name="T38" fmla="*/ 2147483646 w 4946"/>
              <a:gd name="T39" fmla="*/ 2147483646 h 5041"/>
              <a:gd name="T40" fmla="*/ 2147483646 w 4946"/>
              <a:gd name="T41" fmla="*/ 2147483646 h 5041"/>
              <a:gd name="T42" fmla="*/ 2147483646 w 4946"/>
              <a:gd name="T43" fmla="*/ 2147483646 h 5041"/>
              <a:gd name="T44" fmla="*/ 2147483646 w 4946"/>
              <a:gd name="T45" fmla="*/ 2147483646 h 5041"/>
              <a:gd name="T46" fmla="*/ 2147483646 w 4946"/>
              <a:gd name="T47" fmla="*/ 2147483646 h 5041"/>
              <a:gd name="T48" fmla="*/ 2147483646 w 4946"/>
              <a:gd name="T49" fmla="*/ 2147483646 h 5041"/>
              <a:gd name="T50" fmla="*/ 2147483646 w 4946"/>
              <a:gd name="T51" fmla="*/ 2147483646 h 5041"/>
              <a:gd name="T52" fmla="*/ 2147483646 w 4946"/>
              <a:gd name="T53" fmla="*/ 2147483646 h 5041"/>
              <a:gd name="T54" fmla="*/ 0 w 4946"/>
              <a:gd name="T55" fmla="*/ 2147483646 h 5041"/>
              <a:gd name="T56" fmla="*/ 2147483646 w 4946"/>
              <a:gd name="T57" fmla="*/ 2147483646 h 5041"/>
              <a:gd name="T58" fmla="*/ 2147483646 w 4946"/>
              <a:gd name="T59" fmla="*/ 2147483646 h 5041"/>
              <a:gd name="T60" fmla="*/ 2147483646 w 4946"/>
              <a:gd name="T61" fmla="*/ 2147483646 h 5041"/>
              <a:gd name="T62" fmla="*/ 2147483646 w 4946"/>
              <a:gd name="T63" fmla="*/ 2147483646 h 5041"/>
              <a:gd name="T64" fmla="*/ 2147483646 w 4946"/>
              <a:gd name="T65" fmla="*/ 2147483646 h 5041"/>
              <a:gd name="T66" fmla="*/ 2147483646 w 4946"/>
              <a:gd name="T67" fmla="*/ 2147483646 h 5041"/>
              <a:gd name="T68" fmla="*/ 2147483646 w 4946"/>
              <a:gd name="T69" fmla="*/ 2147483646 h 5041"/>
              <a:gd name="T70" fmla="*/ 2147483646 w 4946"/>
              <a:gd name="T71" fmla="*/ 2147483646 h 5041"/>
              <a:gd name="T72" fmla="*/ 2147483646 w 4946"/>
              <a:gd name="T73" fmla="*/ 2147483646 h 5041"/>
              <a:gd name="T74" fmla="*/ 2147483646 w 4946"/>
              <a:gd name="T75" fmla="*/ 2147483646 h 5041"/>
              <a:gd name="T76" fmla="*/ 2147483646 w 4946"/>
              <a:gd name="T77" fmla="*/ 2147483646 h 5041"/>
              <a:gd name="T78" fmla="*/ 2147483646 w 4946"/>
              <a:gd name="T79" fmla="*/ 2147483646 h 5041"/>
              <a:gd name="T80" fmla="*/ 2147483646 w 4946"/>
              <a:gd name="T81" fmla="*/ 2147483646 h 5041"/>
              <a:gd name="T82" fmla="*/ 2147483646 w 4946"/>
              <a:gd name="T83" fmla="*/ 2147483646 h 5041"/>
              <a:gd name="T84" fmla="*/ 2147483646 w 4946"/>
              <a:gd name="T85" fmla="*/ 2147483646 h 5041"/>
              <a:gd name="T86" fmla="*/ 2147483646 w 4946"/>
              <a:gd name="T87" fmla="*/ 2147483646 h 5041"/>
              <a:gd name="T88" fmla="*/ 2147483646 w 4946"/>
              <a:gd name="T89" fmla="*/ 2147483646 h 5041"/>
              <a:gd name="T90" fmla="*/ 2147483646 w 4946"/>
              <a:gd name="T91" fmla="*/ 2147483646 h 5041"/>
              <a:gd name="T92" fmla="*/ 2147483646 w 4946"/>
              <a:gd name="T93" fmla="*/ 2147483646 h 5041"/>
              <a:gd name="T94" fmla="*/ 2147483646 w 4946"/>
              <a:gd name="T95" fmla="*/ 2147483646 h 5041"/>
              <a:gd name="T96" fmla="*/ 2147483646 w 4946"/>
              <a:gd name="T97" fmla="*/ 2147483646 h 5041"/>
              <a:gd name="T98" fmla="*/ 2147483646 w 4946"/>
              <a:gd name="T99" fmla="*/ 2147483646 h 5041"/>
              <a:gd name="T100" fmla="*/ 2147483646 w 4946"/>
              <a:gd name="T101" fmla="*/ 2147483646 h 5041"/>
              <a:gd name="T102" fmla="*/ 2147483646 w 4946"/>
              <a:gd name="T103" fmla="*/ 2147483646 h 5041"/>
              <a:gd name="T104" fmla="*/ 2147483646 w 4946"/>
              <a:gd name="T105" fmla="*/ 2147483646 h 5041"/>
              <a:gd name="T106" fmla="*/ 2147483646 w 4946"/>
              <a:gd name="T107" fmla="*/ 2147483646 h 5041"/>
              <a:gd name="T108" fmla="*/ 2147483646 w 4946"/>
              <a:gd name="T109" fmla="*/ 2147483646 h 5041"/>
              <a:gd name="T110" fmla="*/ 2147483646 w 4946"/>
              <a:gd name="T111" fmla="*/ 2147483646 h 5041"/>
              <a:gd name="T112" fmla="*/ 2147483646 w 4946"/>
              <a:gd name="T113" fmla="*/ 2147483646 h 5041"/>
              <a:gd name="T114" fmla="*/ 2147483646 w 4946"/>
              <a:gd name="T115" fmla="*/ 2147483646 h 5041"/>
              <a:gd name="T116" fmla="*/ 2147483646 w 4946"/>
              <a:gd name="T117" fmla="*/ 2147483646 h 50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946" h="5041">
                <a:moveTo>
                  <a:pt x="4946" y="532"/>
                </a:moveTo>
                <a:lnTo>
                  <a:pt x="4534" y="270"/>
                </a:lnTo>
                <a:lnTo>
                  <a:pt x="4106" y="0"/>
                </a:lnTo>
                <a:lnTo>
                  <a:pt x="2142" y="3139"/>
                </a:lnTo>
                <a:lnTo>
                  <a:pt x="2117" y="3136"/>
                </a:lnTo>
                <a:lnTo>
                  <a:pt x="2091" y="3134"/>
                </a:lnTo>
                <a:lnTo>
                  <a:pt x="2066" y="3133"/>
                </a:lnTo>
                <a:lnTo>
                  <a:pt x="2039" y="3133"/>
                </a:lnTo>
                <a:lnTo>
                  <a:pt x="2014" y="3134"/>
                </a:lnTo>
                <a:lnTo>
                  <a:pt x="1989" y="3136"/>
                </a:lnTo>
                <a:lnTo>
                  <a:pt x="1963" y="3138"/>
                </a:lnTo>
                <a:lnTo>
                  <a:pt x="1938" y="3142"/>
                </a:lnTo>
                <a:lnTo>
                  <a:pt x="1912" y="3147"/>
                </a:lnTo>
                <a:lnTo>
                  <a:pt x="1888" y="3153"/>
                </a:lnTo>
                <a:lnTo>
                  <a:pt x="1862" y="3160"/>
                </a:lnTo>
                <a:lnTo>
                  <a:pt x="1838" y="3168"/>
                </a:lnTo>
                <a:lnTo>
                  <a:pt x="1813" y="3177"/>
                </a:lnTo>
                <a:lnTo>
                  <a:pt x="1789" y="3188"/>
                </a:lnTo>
                <a:lnTo>
                  <a:pt x="1765" y="3200"/>
                </a:lnTo>
                <a:lnTo>
                  <a:pt x="1742" y="3212"/>
                </a:lnTo>
                <a:lnTo>
                  <a:pt x="1719" y="3226"/>
                </a:lnTo>
                <a:lnTo>
                  <a:pt x="1695" y="3242"/>
                </a:lnTo>
                <a:lnTo>
                  <a:pt x="1673" y="3259"/>
                </a:lnTo>
                <a:lnTo>
                  <a:pt x="1651" y="3277"/>
                </a:lnTo>
                <a:lnTo>
                  <a:pt x="1629" y="3297"/>
                </a:lnTo>
                <a:lnTo>
                  <a:pt x="1609" y="3317"/>
                </a:lnTo>
                <a:lnTo>
                  <a:pt x="1587" y="3339"/>
                </a:lnTo>
                <a:lnTo>
                  <a:pt x="1568" y="3363"/>
                </a:lnTo>
                <a:lnTo>
                  <a:pt x="1547" y="3388"/>
                </a:lnTo>
                <a:lnTo>
                  <a:pt x="1529" y="3415"/>
                </a:lnTo>
                <a:lnTo>
                  <a:pt x="1510" y="3442"/>
                </a:lnTo>
                <a:lnTo>
                  <a:pt x="1492" y="3472"/>
                </a:lnTo>
                <a:lnTo>
                  <a:pt x="1475" y="3503"/>
                </a:lnTo>
                <a:lnTo>
                  <a:pt x="1459" y="3536"/>
                </a:lnTo>
                <a:lnTo>
                  <a:pt x="1442" y="3570"/>
                </a:lnTo>
                <a:lnTo>
                  <a:pt x="1427" y="3605"/>
                </a:lnTo>
                <a:lnTo>
                  <a:pt x="1411" y="3653"/>
                </a:lnTo>
                <a:lnTo>
                  <a:pt x="1393" y="3699"/>
                </a:lnTo>
                <a:lnTo>
                  <a:pt x="1373" y="3744"/>
                </a:lnTo>
                <a:lnTo>
                  <a:pt x="1354" y="3787"/>
                </a:lnTo>
                <a:lnTo>
                  <a:pt x="1332" y="3828"/>
                </a:lnTo>
                <a:lnTo>
                  <a:pt x="1311" y="3868"/>
                </a:lnTo>
                <a:lnTo>
                  <a:pt x="1289" y="3908"/>
                </a:lnTo>
                <a:lnTo>
                  <a:pt x="1265" y="3944"/>
                </a:lnTo>
                <a:lnTo>
                  <a:pt x="1241" y="3981"/>
                </a:lnTo>
                <a:lnTo>
                  <a:pt x="1216" y="4016"/>
                </a:lnTo>
                <a:lnTo>
                  <a:pt x="1191" y="4048"/>
                </a:lnTo>
                <a:lnTo>
                  <a:pt x="1165" y="4081"/>
                </a:lnTo>
                <a:lnTo>
                  <a:pt x="1139" y="4111"/>
                </a:lnTo>
                <a:lnTo>
                  <a:pt x="1111" y="4141"/>
                </a:lnTo>
                <a:lnTo>
                  <a:pt x="1084" y="4170"/>
                </a:lnTo>
                <a:lnTo>
                  <a:pt x="1056" y="4197"/>
                </a:lnTo>
                <a:lnTo>
                  <a:pt x="1028" y="4222"/>
                </a:lnTo>
                <a:lnTo>
                  <a:pt x="999" y="4248"/>
                </a:lnTo>
                <a:lnTo>
                  <a:pt x="970" y="4271"/>
                </a:lnTo>
                <a:lnTo>
                  <a:pt x="940" y="4295"/>
                </a:lnTo>
                <a:lnTo>
                  <a:pt x="911" y="4316"/>
                </a:lnTo>
                <a:lnTo>
                  <a:pt x="881" y="4337"/>
                </a:lnTo>
                <a:lnTo>
                  <a:pt x="852" y="4356"/>
                </a:lnTo>
                <a:lnTo>
                  <a:pt x="821" y="4375"/>
                </a:lnTo>
                <a:lnTo>
                  <a:pt x="792" y="4393"/>
                </a:lnTo>
                <a:lnTo>
                  <a:pt x="761" y="4410"/>
                </a:lnTo>
                <a:lnTo>
                  <a:pt x="731" y="4425"/>
                </a:lnTo>
                <a:lnTo>
                  <a:pt x="701" y="4440"/>
                </a:lnTo>
                <a:lnTo>
                  <a:pt x="671" y="4455"/>
                </a:lnTo>
                <a:lnTo>
                  <a:pt x="641" y="4468"/>
                </a:lnTo>
                <a:lnTo>
                  <a:pt x="611" y="4480"/>
                </a:lnTo>
                <a:lnTo>
                  <a:pt x="582" y="4492"/>
                </a:lnTo>
                <a:lnTo>
                  <a:pt x="524" y="4513"/>
                </a:lnTo>
                <a:lnTo>
                  <a:pt x="468" y="4531"/>
                </a:lnTo>
                <a:lnTo>
                  <a:pt x="413" y="4547"/>
                </a:lnTo>
                <a:lnTo>
                  <a:pt x="359" y="4561"/>
                </a:lnTo>
                <a:lnTo>
                  <a:pt x="309" y="4572"/>
                </a:lnTo>
                <a:lnTo>
                  <a:pt x="261" y="4581"/>
                </a:lnTo>
                <a:lnTo>
                  <a:pt x="215" y="4588"/>
                </a:lnTo>
                <a:lnTo>
                  <a:pt x="174" y="4594"/>
                </a:lnTo>
                <a:lnTo>
                  <a:pt x="135" y="4598"/>
                </a:lnTo>
                <a:lnTo>
                  <a:pt x="102" y="4601"/>
                </a:lnTo>
                <a:lnTo>
                  <a:pt x="72" y="4603"/>
                </a:lnTo>
                <a:lnTo>
                  <a:pt x="47" y="4604"/>
                </a:lnTo>
                <a:lnTo>
                  <a:pt x="12" y="4605"/>
                </a:lnTo>
                <a:lnTo>
                  <a:pt x="0" y="4605"/>
                </a:lnTo>
                <a:lnTo>
                  <a:pt x="17" y="4616"/>
                </a:lnTo>
                <a:lnTo>
                  <a:pt x="68" y="4645"/>
                </a:lnTo>
                <a:lnTo>
                  <a:pt x="105" y="4666"/>
                </a:lnTo>
                <a:lnTo>
                  <a:pt x="150" y="4689"/>
                </a:lnTo>
                <a:lnTo>
                  <a:pt x="201" y="4714"/>
                </a:lnTo>
                <a:lnTo>
                  <a:pt x="258" y="4743"/>
                </a:lnTo>
                <a:lnTo>
                  <a:pt x="321" y="4773"/>
                </a:lnTo>
                <a:lnTo>
                  <a:pt x="390" y="4802"/>
                </a:lnTo>
                <a:lnTo>
                  <a:pt x="466" y="4833"/>
                </a:lnTo>
                <a:lnTo>
                  <a:pt x="545" y="4863"/>
                </a:lnTo>
                <a:lnTo>
                  <a:pt x="587" y="4878"/>
                </a:lnTo>
                <a:lnTo>
                  <a:pt x="630" y="4893"/>
                </a:lnTo>
                <a:lnTo>
                  <a:pt x="673" y="4908"/>
                </a:lnTo>
                <a:lnTo>
                  <a:pt x="718" y="4921"/>
                </a:lnTo>
                <a:lnTo>
                  <a:pt x="764" y="4935"/>
                </a:lnTo>
                <a:lnTo>
                  <a:pt x="811" y="4949"/>
                </a:lnTo>
                <a:lnTo>
                  <a:pt x="858" y="4961"/>
                </a:lnTo>
                <a:lnTo>
                  <a:pt x="907" y="4973"/>
                </a:lnTo>
                <a:lnTo>
                  <a:pt x="956" y="4983"/>
                </a:lnTo>
                <a:lnTo>
                  <a:pt x="1006" y="4995"/>
                </a:lnTo>
                <a:lnTo>
                  <a:pt x="1057" y="5004"/>
                </a:lnTo>
                <a:lnTo>
                  <a:pt x="1108" y="5012"/>
                </a:lnTo>
                <a:lnTo>
                  <a:pt x="1160" y="5020"/>
                </a:lnTo>
                <a:lnTo>
                  <a:pt x="1213" y="5026"/>
                </a:lnTo>
                <a:lnTo>
                  <a:pt x="1266" y="5032"/>
                </a:lnTo>
                <a:lnTo>
                  <a:pt x="1320" y="5036"/>
                </a:lnTo>
                <a:lnTo>
                  <a:pt x="1374" y="5039"/>
                </a:lnTo>
                <a:lnTo>
                  <a:pt x="1429" y="5040"/>
                </a:lnTo>
                <a:lnTo>
                  <a:pt x="1484" y="5041"/>
                </a:lnTo>
                <a:lnTo>
                  <a:pt x="1539" y="5040"/>
                </a:lnTo>
                <a:lnTo>
                  <a:pt x="1594" y="5037"/>
                </a:lnTo>
                <a:lnTo>
                  <a:pt x="1650" y="5033"/>
                </a:lnTo>
                <a:lnTo>
                  <a:pt x="1706" y="5027"/>
                </a:lnTo>
                <a:lnTo>
                  <a:pt x="1762" y="5019"/>
                </a:lnTo>
                <a:lnTo>
                  <a:pt x="1818" y="5010"/>
                </a:lnTo>
                <a:lnTo>
                  <a:pt x="1874" y="4999"/>
                </a:lnTo>
                <a:lnTo>
                  <a:pt x="1930" y="4985"/>
                </a:lnTo>
                <a:lnTo>
                  <a:pt x="1986" y="4970"/>
                </a:lnTo>
                <a:lnTo>
                  <a:pt x="2043" y="4953"/>
                </a:lnTo>
                <a:lnTo>
                  <a:pt x="2099" y="4933"/>
                </a:lnTo>
                <a:lnTo>
                  <a:pt x="2155" y="4912"/>
                </a:lnTo>
                <a:lnTo>
                  <a:pt x="2210" y="4888"/>
                </a:lnTo>
                <a:lnTo>
                  <a:pt x="2265" y="4862"/>
                </a:lnTo>
                <a:lnTo>
                  <a:pt x="2320" y="4834"/>
                </a:lnTo>
                <a:lnTo>
                  <a:pt x="2375" y="4802"/>
                </a:lnTo>
                <a:lnTo>
                  <a:pt x="2429" y="4768"/>
                </a:lnTo>
                <a:lnTo>
                  <a:pt x="2455" y="4751"/>
                </a:lnTo>
                <a:lnTo>
                  <a:pt x="2482" y="4733"/>
                </a:lnTo>
                <a:lnTo>
                  <a:pt x="2508" y="4713"/>
                </a:lnTo>
                <a:lnTo>
                  <a:pt x="2535" y="4694"/>
                </a:lnTo>
                <a:lnTo>
                  <a:pt x="2561" y="4673"/>
                </a:lnTo>
                <a:lnTo>
                  <a:pt x="2588" y="4652"/>
                </a:lnTo>
                <a:lnTo>
                  <a:pt x="2614" y="4630"/>
                </a:lnTo>
                <a:lnTo>
                  <a:pt x="2639" y="4608"/>
                </a:lnTo>
                <a:lnTo>
                  <a:pt x="2661" y="4588"/>
                </a:lnTo>
                <a:lnTo>
                  <a:pt x="2681" y="4569"/>
                </a:lnTo>
                <a:lnTo>
                  <a:pt x="2701" y="4547"/>
                </a:lnTo>
                <a:lnTo>
                  <a:pt x="2719" y="4527"/>
                </a:lnTo>
                <a:lnTo>
                  <a:pt x="2737" y="4506"/>
                </a:lnTo>
                <a:lnTo>
                  <a:pt x="2755" y="4483"/>
                </a:lnTo>
                <a:lnTo>
                  <a:pt x="2771" y="4461"/>
                </a:lnTo>
                <a:lnTo>
                  <a:pt x="2786" y="4438"/>
                </a:lnTo>
                <a:lnTo>
                  <a:pt x="2800" y="4415"/>
                </a:lnTo>
                <a:lnTo>
                  <a:pt x="2815" y="4392"/>
                </a:lnTo>
                <a:lnTo>
                  <a:pt x="2827" y="4367"/>
                </a:lnTo>
                <a:lnTo>
                  <a:pt x="2839" y="4344"/>
                </a:lnTo>
                <a:lnTo>
                  <a:pt x="2850" y="4319"/>
                </a:lnTo>
                <a:lnTo>
                  <a:pt x="2861" y="4294"/>
                </a:lnTo>
                <a:lnTo>
                  <a:pt x="2871" y="4268"/>
                </a:lnTo>
                <a:lnTo>
                  <a:pt x="2880" y="4243"/>
                </a:lnTo>
                <a:lnTo>
                  <a:pt x="2887" y="4217"/>
                </a:lnTo>
                <a:lnTo>
                  <a:pt x="2894" y="4192"/>
                </a:lnTo>
                <a:lnTo>
                  <a:pt x="2900" y="4166"/>
                </a:lnTo>
                <a:lnTo>
                  <a:pt x="2906" y="4140"/>
                </a:lnTo>
                <a:lnTo>
                  <a:pt x="2910" y="4113"/>
                </a:lnTo>
                <a:lnTo>
                  <a:pt x="2915" y="4087"/>
                </a:lnTo>
                <a:lnTo>
                  <a:pt x="2918" y="4061"/>
                </a:lnTo>
                <a:lnTo>
                  <a:pt x="2919" y="4034"/>
                </a:lnTo>
                <a:lnTo>
                  <a:pt x="2921" y="4008"/>
                </a:lnTo>
                <a:lnTo>
                  <a:pt x="2921" y="3981"/>
                </a:lnTo>
                <a:lnTo>
                  <a:pt x="2920" y="3955"/>
                </a:lnTo>
                <a:lnTo>
                  <a:pt x="2919" y="3928"/>
                </a:lnTo>
                <a:lnTo>
                  <a:pt x="2917" y="3901"/>
                </a:lnTo>
                <a:lnTo>
                  <a:pt x="2912" y="3874"/>
                </a:lnTo>
                <a:lnTo>
                  <a:pt x="2909" y="3849"/>
                </a:lnTo>
                <a:lnTo>
                  <a:pt x="2904" y="3822"/>
                </a:lnTo>
                <a:lnTo>
                  <a:pt x="4946" y="532"/>
                </a:lnTo>
                <a:close/>
                <a:moveTo>
                  <a:pt x="2479" y="3126"/>
                </a:moveTo>
                <a:lnTo>
                  <a:pt x="2732" y="2726"/>
                </a:lnTo>
                <a:lnTo>
                  <a:pt x="3096" y="2957"/>
                </a:lnTo>
                <a:lnTo>
                  <a:pt x="2842" y="3358"/>
                </a:lnTo>
                <a:lnTo>
                  <a:pt x="2479" y="312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" name="上箭头 16"/>
          <p:cNvSpPr/>
          <p:nvPr>
            <p:custDataLst>
              <p:tags r:id="rId2"/>
            </p:custDataLst>
          </p:nvPr>
        </p:nvSpPr>
        <p:spPr>
          <a:xfrm rot="16200000">
            <a:off x="4686682" y="3760594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0C37B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3"/>
            </p:custDataLst>
          </p:nvPr>
        </p:nvGrpSpPr>
        <p:grpSpPr>
          <a:xfrm>
            <a:off x="2843530" y="2062480"/>
            <a:ext cx="1575435" cy="428625"/>
            <a:chOff x="3403600" y="1970870"/>
            <a:chExt cx="1257300" cy="421584"/>
          </a:xfrm>
        </p:grpSpPr>
        <p:cxnSp>
          <p:nvCxnSpPr>
            <p:cNvPr id="25" name="直接连接符 24"/>
            <p:cNvCxnSpPr/>
            <p:nvPr>
              <p:custDataLst>
                <p:tags r:id="rId28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29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30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cxnSp>
        <p:nvCxnSpPr>
          <p:cNvPr id="30" name="直接连接符 29"/>
          <p:cNvCxnSpPr/>
          <p:nvPr>
            <p:custDataLst>
              <p:tags r:id="rId4"/>
            </p:custDataLst>
          </p:nvPr>
        </p:nvCxnSpPr>
        <p:spPr>
          <a:xfrm flipH="1">
            <a:off x="3219847" y="3941884"/>
            <a:ext cx="615949" cy="0"/>
          </a:xfrm>
          <a:prstGeom prst="line">
            <a:avLst/>
          </a:prstGeom>
          <a:ln w="9525">
            <a:solidFill>
              <a:sysClr val="windowText" lastClr="000000">
                <a:lumMod val="65000"/>
                <a:lumOff val="35000"/>
              </a:sysClr>
            </a:solidFill>
            <a:tailEnd type="oval"/>
          </a:ln>
        </p:spPr>
        <p:style>
          <a:lnRef idx="1">
            <a:srgbClr val="FE8A57"/>
          </a:lnRef>
          <a:fillRef idx="0">
            <a:srgbClr val="FE8A57"/>
          </a:fillRef>
          <a:effectRef idx="0">
            <a:srgbClr val="FE8A57"/>
          </a:effectRef>
          <a:fontRef idx="minor">
            <a:sysClr val="windowText" lastClr="000000"/>
          </a:fontRef>
        </p:style>
      </p:cxnSp>
      <p:sp>
        <p:nvSpPr>
          <p:cNvPr id="53" name="上箭头 52"/>
          <p:cNvSpPr/>
          <p:nvPr>
            <p:custDataLst>
              <p:tags r:id="rId5"/>
            </p:custDataLst>
          </p:nvPr>
        </p:nvSpPr>
        <p:spPr>
          <a:xfrm rot="19800000">
            <a:off x="5140605" y="317328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4" name="上箭头 53"/>
          <p:cNvSpPr/>
          <p:nvPr>
            <p:custDataLst>
              <p:tags r:id="rId6"/>
            </p:custDataLst>
          </p:nvPr>
        </p:nvSpPr>
        <p:spPr>
          <a:xfrm rot="1800000">
            <a:off x="5919750" y="303231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ED054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5" name="上箭头 54"/>
          <p:cNvSpPr/>
          <p:nvPr>
            <p:custDataLst>
              <p:tags r:id="rId7"/>
            </p:custDataLst>
          </p:nvPr>
        </p:nvSpPr>
        <p:spPr>
          <a:xfrm rot="5400000">
            <a:off x="6326151" y="3736217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CDD74C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6" name="上箭头 55"/>
          <p:cNvSpPr/>
          <p:nvPr>
            <p:custDataLst>
              <p:tags r:id="rId8"/>
            </p:custDataLst>
          </p:nvPr>
        </p:nvSpPr>
        <p:spPr>
          <a:xfrm rot="9000000">
            <a:off x="5919750" y="444012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EA4C2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7" name="上箭头 56"/>
          <p:cNvSpPr/>
          <p:nvPr>
            <p:custDataLst>
              <p:tags r:id="rId9"/>
            </p:custDataLst>
          </p:nvPr>
        </p:nvSpPr>
        <p:spPr>
          <a:xfrm rot="12600000">
            <a:off x="5106951" y="444012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FA546D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74" name="KSO_Shape"/>
          <p:cNvSpPr/>
          <p:nvPr>
            <p:custDataLst>
              <p:tags r:id="rId10"/>
            </p:custDataLst>
          </p:nvPr>
        </p:nvSpPr>
        <p:spPr bwMode="auto">
          <a:xfrm>
            <a:off x="4583430" y="4943475"/>
            <a:ext cx="513080" cy="574675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>
            <p:custDataLst>
              <p:tags r:id="rId11"/>
            </p:custDataLst>
          </p:nvPr>
        </p:nvGrpSpPr>
        <p:grpSpPr>
          <a:xfrm flipV="1">
            <a:off x="3326765" y="5200015"/>
            <a:ext cx="1236345" cy="421640"/>
            <a:chOff x="3403600" y="1970870"/>
            <a:chExt cx="1257300" cy="421584"/>
          </a:xfrm>
        </p:grpSpPr>
        <p:cxnSp>
          <p:nvCxnSpPr>
            <p:cNvPr id="78" name="直接连接符 77"/>
            <p:cNvCxnSpPr/>
            <p:nvPr>
              <p:custDataLst>
                <p:tags r:id="rId25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26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27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4" name="组合 83"/>
          <p:cNvGrpSpPr/>
          <p:nvPr>
            <p:custDataLst>
              <p:tags r:id="rId12"/>
            </p:custDataLst>
          </p:nvPr>
        </p:nvGrpSpPr>
        <p:grpSpPr>
          <a:xfrm flipH="1">
            <a:off x="6934200" y="1969770"/>
            <a:ext cx="1572260" cy="534035"/>
            <a:chOff x="3403600" y="1970870"/>
            <a:chExt cx="1257300" cy="421584"/>
          </a:xfrm>
        </p:grpSpPr>
        <p:cxnSp>
          <p:nvCxnSpPr>
            <p:cNvPr id="85" name="直接连接符 84"/>
            <p:cNvCxnSpPr/>
            <p:nvPr>
              <p:custDataLst>
                <p:tags r:id="rId22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6" name="直接连接符 85"/>
            <p:cNvCxnSpPr/>
            <p:nvPr>
              <p:custDataLst>
                <p:tags r:id="rId23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7" name="直接连接符 86"/>
            <p:cNvCxnSpPr/>
            <p:nvPr>
              <p:custDataLst>
                <p:tags r:id="rId24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cxnSp>
        <p:nvCxnSpPr>
          <p:cNvPr id="88" name="直接连接符 87"/>
          <p:cNvCxnSpPr/>
          <p:nvPr>
            <p:custDataLst>
              <p:tags r:id="rId13"/>
            </p:custDataLst>
          </p:nvPr>
        </p:nvCxnSpPr>
        <p:spPr>
          <a:xfrm>
            <a:off x="7981950" y="3942080"/>
            <a:ext cx="440690" cy="15875"/>
          </a:xfrm>
          <a:prstGeom prst="line">
            <a:avLst/>
          </a:prstGeom>
          <a:ln w="9525">
            <a:solidFill>
              <a:sysClr val="windowText" lastClr="000000">
                <a:lumMod val="65000"/>
                <a:lumOff val="35000"/>
              </a:sysClr>
            </a:solidFill>
            <a:tailEnd type="oval"/>
          </a:ln>
        </p:spPr>
        <p:style>
          <a:lnRef idx="1">
            <a:srgbClr val="FE8A57"/>
          </a:lnRef>
          <a:fillRef idx="0">
            <a:srgbClr val="FE8A57"/>
          </a:fillRef>
          <a:effectRef idx="0">
            <a:srgbClr val="FE8A57"/>
          </a:effectRef>
          <a:fontRef idx="minor">
            <a:sysClr val="windowText" lastClr="000000"/>
          </a:fontRef>
        </p:style>
      </p:cxnSp>
      <p:grpSp>
        <p:nvGrpSpPr>
          <p:cNvPr id="89" name="组合 88"/>
          <p:cNvGrpSpPr/>
          <p:nvPr>
            <p:custDataLst>
              <p:tags r:id="rId14"/>
            </p:custDataLst>
          </p:nvPr>
        </p:nvGrpSpPr>
        <p:grpSpPr>
          <a:xfrm flipH="1" flipV="1">
            <a:off x="7076440" y="5116195"/>
            <a:ext cx="625475" cy="401955"/>
            <a:chOff x="3403600" y="1970870"/>
            <a:chExt cx="1257300" cy="421584"/>
          </a:xfrm>
        </p:grpSpPr>
        <p:cxnSp>
          <p:nvCxnSpPr>
            <p:cNvPr id="90" name="直接连接符 89"/>
            <p:cNvCxnSpPr/>
            <p:nvPr>
              <p:custDataLst>
                <p:tags r:id="rId19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1" name="直接连接符 90"/>
            <p:cNvCxnSpPr/>
            <p:nvPr>
              <p:custDataLst>
                <p:tags r:id="rId20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2" name="直接连接符 91"/>
            <p:cNvCxnSpPr/>
            <p:nvPr>
              <p:custDataLst>
                <p:tags r:id="rId21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sp>
        <p:nvSpPr>
          <p:cNvPr id="94" name="文本框 93"/>
          <p:cNvSpPr txBox="1"/>
          <p:nvPr>
            <p:custDataLst>
              <p:tags r:id="rId15"/>
            </p:custDataLst>
          </p:nvPr>
        </p:nvSpPr>
        <p:spPr>
          <a:xfrm>
            <a:off x="8671197" y="5110427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>
                <a:solidFill>
                  <a:srgbClr val="0EA4C2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50765" y="3648075"/>
            <a:ext cx="1991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 Singapore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380067" y="4746637"/>
            <a:ext cx="1616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reason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592830" y="2585085"/>
            <a:ext cx="24860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transportation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72535" y="4679950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 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910580" y="4679950"/>
            <a:ext cx="15627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customs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630035" y="3630295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989320" y="2584450"/>
            <a:ext cx="278574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places of interest</a:t>
            </a:r>
          </a:p>
          <a:p>
            <a:pPr algn="l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sym typeface="+mn-ea"/>
              </a:rPr>
              <a:t>       activities  </a:t>
            </a:r>
            <a:endParaRPr lang="en-US" altLang="zh-CN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1590" y="86995"/>
            <a:ext cx="651573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would like to go to...because/the reason why....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will eat....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am going to......which/where........</a:t>
            </a: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be (not) allowed to...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86810" y="3648075"/>
            <a:ext cx="10242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food</a:t>
            </a:r>
          </a:p>
        </p:txBody>
      </p:sp>
      <p:sp>
        <p:nvSpPr>
          <p:cNvPr id="35" name="椭圆 34"/>
          <p:cNvSpPr/>
          <p:nvPr/>
        </p:nvSpPr>
        <p:spPr>
          <a:xfrm>
            <a:off x="6078855" y="2465705"/>
            <a:ext cx="2696210" cy="107251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686810" y="2465070"/>
            <a:ext cx="2376805" cy="76009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740150" y="3630295"/>
            <a:ext cx="1023620" cy="54673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988685" y="4679950"/>
            <a:ext cx="1558290" cy="52197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3975417" y="4793934"/>
            <a:ext cx="1974215" cy="520064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A_图片 4" descr="C:\Users\lenovo\Desktop\新建文件夹\timg发给不能.jpgtimg发给不能"/>
          <p:cNvPicPr/>
          <p:nvPr>
            <p:custDataLst>
              <p:tags r:id="rId16"/>
            </p:custDataLst>
          </p:nvPr>
        </p:nvPicPr>
        <p:blipFill rotWithShape="1">
          <a:blip r:embed="rId32"/>
          <a:srcRect/>
          <a:stretch>
            <a:fillRect/>
          </a:stretch>
        </p:blipFill>
        <p:spPr>
          <a:xfrm>
            <a:off x="6350635" y="119380"/>
            <a:ext cx="2786380" cy="13442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835" y="3157855"/>
            <a:ext cx="36957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Whether 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Japanese food , </a:t>
            </a:r>
          </a:p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Chinese food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or 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Indian food, </a:t>
            </a:r>
          </a:p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I am going to taste it all in </a:t>
            </a:r>
          </a:p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Singapore!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422640" y="1673860"/>
            <a:ext cx="39782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Night Safari </a:t>
            </a: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Art and Science Museum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34985" y="3166110"/>
            <a:ext cx="50406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charset="0"/>
              <a:buChar char="l"/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watch animals at night</a:t>
            </a:r>
          </a:p>
          <a:p>
            <a:pPr marL="171450" indent="-171450" algn="l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talk with local people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to</a:t>
            </a:r>
          </a:p>
          <a:p>
            <a:pPr indent="0" algn="l">
              <a:buFont typeface="Wingdings" panose="05000000000000000000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practice English</a:t>
            </a:r>
          </a:p>
          <a:p>
            <a:pPr marL="171450" indent="-171450" algn="l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go shopping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701915" y="4804410"/>
            <a:ext cx="4347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Font typeface="Wingdings" panose="05000000000000000000" charset="0"/>
              <a:buChar char="l"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bring a small gift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when go to the local family</a:t>
            </a:r>
          </a:p>
          <a:p>
            <a:pPr marL="171450" indent="-171450" algn="l">
              <a:buFont typeface="Wingdings" panose="05000000000000000000" charset="0"/>
              <a:buChar char="l"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shake hands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while meeting for the first time</a:t>
            </a: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-977900" y="2025015"/>
            <a:ext cx="4718050" cy="875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take a plane to Singapore </a:t>
            </a:r>
          </a:p>
        </p:txBody>
      </p:sp>
      <p:sp>
        <p:nvSpPr>
          <p:cNvPr id="31" name="文本框 30"/>
          <p:cNvSpPr txBox="1"/>
          <p:nvPr>
            <p:custDataLst>
              <p:tags r:id="rId18"/>
            </p:custDataLst>
          </p:nvPr>
        </p:nvSpPr>
        <p:spPr>
          <a:xfrm>
            <a:off x="510540" y="4879340"/>
            <a:ext cx="4718050" cy="875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not far from China</a:t>
            </a:r>
          </a:p>
          <a:p>
            <a:pPr marL="457200" indent="-457200" algn="l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 pitchFamily="34" charset="0"/>
              </a:rPr>
              <a:t>a warm place </a:t>
            </a:r>
          </a:p>
        </p:txBody>
      </p:sp>
      <p:pic>
        <p:nvPicPr>
          <p:cNvPr id="6" name="图片 5" descr="timg水电费"/>
          <p:cNvPicPr/>
          <p:nvPr/>
        </p:nvPicPr>
        <p:blipFill>
          <a:blip r:embed="rId33"/>
          <a:stretch>
            <a:fillRect/>
          </a:stretch>
        </p:blipFill>
        <p:spPr>
          <a:xfrm>
            <a:off x="9436100" y="86995"/>
            <a:ext cx="2277110" cy="14097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4" grpId="0"/>
      <p:bldP spid="8" grpId="0"/>
      <p:bldP spid="10" grpId="0"/>
      <p:bldP spid="29" grpId="0"/>
      <p:bldP spid="39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28590" y="862330"/>
            <a:ext cx="309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15" name="KSO_Shape"/>
          <p:cNvSpPr/>
          <p:nvPr>
            <p:custDataLst>
              <p:tags r:id="rId1"/>
            </p:custDataLst>
          </p:nvPr>
        </p:nvSpPr>
        <p:spPr bwMode="auto">
          <a:xfrm>
            <a:off x="4616246" y="2241849"/>
            <a:ext cx="552752" cy="563075"/>
          </a:xfrm>
          <a:custGeom>
            <a:avLst/>
            <a:gdLst>
              <a:gd name="T0" fmla="*/ 2147483646 w 4946"/>
              <a:gd name="T1" fmla="*/ 0 h 5041"/>
              <a:gd name="T2" fmla="*/ 2147483646 w 4946"/>
              <a:gd name="T3" fmla="*/ 2147483646 h 5041"/>
              <a:gd name="T4" fmla="*/ 2147483646 w 4946"/>
              <a:gd name="T5" fmla="*/ 2147483646 h 5041"/>
              <a:gd name="T6" fmla="*/ 2147483646 w 4946"/>
              <a:gd name="T7" fmla="*/ 2147483646 h 5041"/>
              <a:gd name="T8" fmla="*/ 2147483646 w 4946"/>
              <a:gd name="T9" fmla="*/ 2147483646 h 5041"/>
              <a:gd name="T10" fmla="*/ 2147483646 w 4946"/>
              <a:gd name="T11" fmla="*/ 2147483646 h 5041"/>
              <a:gd name="T12" fmla="*/ 2147483646 w 4946"/>
              <a:gd name="T13" fmla="*/ 2147483646 h 5041"/>
              <a:gd name="T14" fmla="*/ 2147483646 w 4946"/>
              <a:gd name="T15" fmla="*/ 2147483646 h 5041"/>
              <a:gd name="T16" fmla="*/ 2147483646 w 4946"/>
              <a:gd name="T17" fmla="*/ 2147483646 h 5041"/>
              <a:gd name="T18" fmla="*/ 2147483646 w 4946"/>
              <a:gd name="T19" fmla="*/ 2147483646 h 5041"/>
              <a:gd name="T20" fmla="*/ 2147483646 w 4946"/>
              <a:gd name="T21" fmla="*/ 2147483646 h 5041"/>
              <a:gd name="T22" fmla="*/ 2147483646 w 4946"/>
              <a:gd name="T23" fmla="*/ 2147483646 h 5041"/>
              <a:gd name="T24" fmla="*/ 2147483646 w 4946"/>
              <a:gd name="T25" fmla="*/ 2147483646 h 5041"/>
              <a:gd name="T26" fmla="*/ 2147483646 w 4946"/>
              <a:gd name="T27" fmla="*/ 2147483646 h 5041"/>
              <a:gd name="T28" fmla="*/ 2147483646 w 4946"/>
              <a:gd name="T29" fmla="*/ 2147483646 h 5041"/>
              <a:gd name="T30" fmla="*/ 2147483646 w 4946"/>
              <a:gd name="T31" fmla="*/ 2147483646 h 5041"/>
              <a:gd name="T32" fmla="*/ 2147483646 w 4946"/>
              <a:gd name="T33" fmla="*/ 2147483646 h 5041"/>
              <a:gd name="T34" fmla="*/ 2147483646 w 4946"/>
              <a:gd name="T35" fmla="*/ 2147483646 h 5041"/>
              <a:gd name="T36" fmla="*/ 2147483646 w 4946"/>
              <a:gd name="T37" fmla="*/ 2147483646 h 5041"/>
              <a:gd name="T38" fmla="*/ 2147483646 w 4946"/>
              <a:gd name="T39" fmla="*/ 2147483646 h 5041"/>
              <a:gd name="T40" fmla="*/ 2147483646 w 4946"/>
              <a:gd name="T41" fmla="*/ 2147483646 h 5041"/>
              <a:gd name="T42" fmla="*/ 2147483646 w 4946"/>
              <a:gd name="T43" fmla="*/ 2147483646 h 5041"/>
              <a:gd name="T44" fmla="*/ 2147483646 w 4946"/>
              <a:gd name="T45" fmla="*/ 2147483646 h 5041"/>
              <a:gd name="T46" fmla="*/ 2147483646 w 4946"/>
              <a:gd name="T47" fmla="*/ 2147483646 h 5041"/>
              <a:gd name="T48" fmla="*/ 2147483646 w 4946"/>
              <a:gd name="T49" fmla="*/ 2147483646 h 5041"/>
              <a:gd name="T50" fmla="*/ 2147483646 w 4946"/>
              <a:gd name="T51" fmla="*/ 2147483646 h 5041"/>
              <a:gd name="T52" fmla="*/ 2147483646 w 4946"/>
              <a:gd name="T53" fmla="*/ 2147483646 h 5041"/>
              <a:gd name="T54" fmla="*/ 0 w 4946"/>
              <a:gd name="T55" fmla="*/ 2147483646 h 5041"/>
              <a:gd name="T56" fmla="*/ 2147483646 w 4946"/>
              <a:gd name="T57" fmla="*/ 2147483646 h 5041"/>
              <a:gd name="T58" fmla="*/ 2147483646 w 4946"/>
              <a:gd name="T59" fmla="*/ 2147483646 h 5041"/>
              <a:gd name="T60" fmla="*/ 2147483646 w 4946"/>
              <a:gd name="T61" fmla="*/ 2147483646 h 5041"/>
              <a:gd name="T62" fmla="*/ 2147483646 w 4946"/>
              <a:gd name="T63" fmla="*/ 2147483646 h 5041"/>
              <a:gd name="T64" fmla="*/ 2147483646 w 4946"/>
              <a:gd name="T65" fmla="*/ 2147483646 h 5041"/>
              <a:gd name="T66" fmla="*/ 2147483646 w 4946"/>
              <a:gd name="T67" fmla="*/ 2147483646 h 5041"/>
              <a:gd name="T68" fmla="*/ 2147483646 w 4946"/>
              <a:gd name="T69" fmla="*/ 2147483646 h 5041"/>
              <a:gd name="T70" fmla="*/ 2147483646 w 4946"/>
              <a:gd name="T71" fmla="*/ 2147483646 h 5041"/>
              <a:gd name="T72" fmla="*/ 2147483646 w 4946"/>
              <a:gd name="T73" fmla="*/ 2147483646 h 5041"/>
              <a:gd name="T74" fmla="*/ 2147483646 w 4946"/>
              <a:gd name="T75" fmla="*/ 2147483646 h 5041"/>
              <a:gd name="T76" fmla="*/ 2147483646 w 4946"/>
              <a:gd name="T77" fmla="*/ 2147483646 h 5041"/>
              <a:gd name="T78" fmla="*/ 2147483646 w 4946"/>
              <a:gd name="T79" fmla="*/ 2147483646 h 5041"/>
              <a:gd name="T80" fmla="*/ 2147483646 w 4946"/>
              <a:gd name="T81" fmla="*/ 2147483646 h 5041"/>
              <a:gd name="T82" fmla="*/ 2147483646 w 4946"/>
              <a:gd name="T83" fmla="*/ 2147483646 h 5041"/>
              <a:gd name="T84" fmla="*/ 2147483646 w 4946"/>
              <a:gd name="T85" fmla="*/ 2147483646 h 5041"/>
              <a:gd name="T86" fmla="*/ 2147483646 w 4946"/>
              <a:gd name="T87" fmla="*/ 2147483646 h 5041"/>
              <a:gd name="T88" fmla="*/ 2147483646 w 4946"/>
              <a:gd name="T89" fmla="*/ 2147483646 h 5041"/>
              <a:gd name="T90" fmla="*/ 2147483646 w 4946"/>
              <a:gd name="T91" fmla="*/ 2147483646 h 5041"/>
              <a:gd name="T92" fmla="*/ 2147483646 w 4946"/>
              <a:gd name="T93" fmla="*/ 2147483646 h 5041"/>
              <a:gd name="T94" fmla="*/ 2147483646 w 4946"/>
              <a:gd name="T95" fmla="*/ 2147483646 h 5041"/>
              <a:gd name="T96" fmla="*/ 2147483646 w 4946"/>
              <a:gd name="T97" fmla="*/ 2147483646 h 5041"/>
              <a:gd name="T98" fmla="*/ 2147483646 w 4946"/>
              <a:gd name="T99" fmla="*/ 2147483646 h 5041"/>
              <a:gd name="T100" fmla="*/ 2147483646 w 4946"/>
              <a:gd name="T101" fmla="*/ 2147483646 h 5041"/>
              <a:gd name="T102" fmla="*/ 2147483646 w 4946"/>
              <a:gd name="T103" fmla="*/ 2147483646 h 5041"/>
              <a:gd name="T104" fmla="*/ 2147483646 w 4946"/>
              <a:gd name="T105" fmla="*/ 2147483646 h 5041"/>
              <a:gd name="T106" fmla="*/ 2147483646 w 4946"/>
              <a:gd name="T107" fmla="*/ 2147483646 h 5041"/>
              <a:gd name="T108" fmla="*/ 2147483646 w 4946"/>
              <a:gd name="T109" fmla="*/ 2147483646 h 5041"/>
              <a:gd name="T110" fmla="*/ 2147483646 w 4946"/>
              <a:gd name="T111" fmla="*/ 2147483646 h 5041"/>
              <a:gd name="T112" fmla="*/ 2147483646 w 4946"/>
              <a:gd name="T113" fmla="*/ 2147483646 h 5041"/>
              <a:gd name="T114" fmla="*/ 2147483646 w 4946"/>
              <a:gd name="T115" fmla="*/ 2147483646 h 5041"/>
              <a:gd name="T116" fmla="*/ 2147483646 w 4946"/>
              <a:gd name="T117" fmla="*/ 2147483646 h 50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946" h="5041">
                <a:moveTo>
                  <a:pt x="4946" y="532"/>
                </a:moveTo>
                <a:lnTo>
                  <a:pt x="4534" y="270"/>
                </a:lnTo>
                <a:lnTo>
                  <a:pt x="4106" y="0"/>
                </a:lnTo>
                <a:lnTo>
                  <a:pt x="2142" y="3139"/>
                </a:lnTo>
                <a:lnTo>
                  <a:pt x="2117" y="3136"/>
                </a:lnTo>
                <a:lnTo>
                  <a:pt x="2091" y="3134"/>
                </a:lnTo>
                <a:lnTo>
                  <a:pt x="2066" y="3133"/>
                </a:lnTo>
                <a:lnTo>
                  <a:pt x="2039" y="3133"/>
                </a:lnTo>
                <a:lnTo>
                  <a:pt x="2014" y="3134"/>
                </a:lnTo>
                <a:lnTo>
                  <a:pt x="1989" y="3136"/>
                </a:lnTo>
                <a:lnTo>
                  <a:pt x="1963" y="3138"/>
                </a:lnTo>
                <a:lnTo>
                  <a:pt x="1938" y="3142"/>
                </a:lnTo>
                <a:lnTo>
                  <a:pt x="1912" y="3147"/>
                </a:lnTo>
                <a:lnTo>
                  <a:pt x="1888" y="3153"/>
                </a:lnTo>
                <a:lnTo>
                  <a:pt x="1862" y="3160"/>
                </a:lnTo>
                <a:lnTo>
                  <a:pt x="1838" y="3168"/>
                </a:lnTo>
                <a:lnTo>
                  <a:pt x="1813" y="3177"/>
                </a:lnTo>
                <a:lnTo>
                  <a:pt x="1789" y="3188"/>
                </a:lnTo>
                <a:lnTo>
                  <a:pt x="1765" y="3200"/>
                </a:lnTo>
                <a:lnTo>
                  <a:pt x="1742" y="3212"/>
                </a:lnTo>
                <a:lnTo>
                  <a:pt x="1719" y="3226"/>
                </a:lnTo>
                <a:lnTo>
                  <a:pt x="1695" y="3242"/>
                </a:lnTo>
                <a:lnTo>
                  <a:pt x="1673" y="3259"/>
                </a:lnTo>
                <a:lnTo>
                  <a:pt x="1651" y="3277"/>
                </a:lnTo>
                <a:lnTo>
                  <a:pt x="1629" y="3297"/>
                </a:lnTo>
                <a:lnTo>
                  <a:pt x="1609" y="3317"/>
                </a:lnTo>
                <a:lnTo>
                  <a:pt x="1587" y="3339"/>
                </a:lnTo>
                <a:lnTo>
                  <a:pt x="1568" y="3363"/>
                </a:lnTo>
                <a:lnTo>
                  <a:pt x="1547" y="3388"/>
                </a:lnTo>
                <a:lnTo>
                  <a:pt x="1529" y="3415"/>
                </a:lnTo>
                <a:lnTo>
                  <a:pt x="1510" y="3442"/>
                </a:lnTo>
                <a:lnTo>
                  <a:pt x="1492" y="3472"/>
                </a:lnTo>
                <a:lnTo>
                  <a:pt x="1475" y="3503"/>
                </a:lnTo>
                <a:lnTo>
                  <a:pt x="1459" y="3536"/>
                </a:lnTo>
                <a:lnTo>
                  <a:pt x="1442" y="3570"/>
                </a:lnTo>
                <a:lnTo>
                  <a:pt x="1427" y="3605"/>
                </a:lnTo>
                <a:lnTo>
                  <a:pt x="1411" y="3653"/>
                </a:lnTo>
                <a:lnTo>
                  <a:pt x="1393" y="3699"/>
                </a:lnTo>
                <a:lnTo>
                  <a:pt x="1373" y="3744"/>
                </a:lnTo>
                <a:lnTo>
                  <a:pt x="1354" y="3787"/>
                </a:lnTo>
                <a:lnTo>
                  <a:pt x="1332" y="3828"/>
                </a:lnTo>
                <a:lnTo>
                  <a:pt x="1311" y="3868"/>
                </a:lnTo>
                <a:lnTo>
                  <a:pt x="1289" y="3908"/>
                </a:lnTo>
                <a:lnTo>
                  <a:pt x="1265" y="3944"/>
                </a:lnTo>
                <a:lnTo>
                  <a:pt x="1241" y="3981"/>
                </a:lnTo>
                <a:lnTo>
                  <a:pt x="1216" y="4016"/>
                </a:lnTo>
                <a:lnTo>
                  <a:pt x="1191" y="4048"/>
                </a:lnTo>
                <a:lnTo>
                  <a:pt x="1165" y="4081"/>
                </a:lnTo>
                <a:lnTo>
                  <a:pt x="1139" y="4111"/>
                </a:lnTo>
                <a:lnTo>
                  <a:pt x="1111" y="4141"/>
                </a:lnTo>
                <a:lnTo>
                  <a:pt x="1084" y="4170"/>
                </a:lnTo>
                <a:lnTo>
                  <a:pt x="1056" y="4197"/>
                </a:lnTo>
                <a:lnTo>
                  <a:pt x="1028" y="4222"/>
                </a:lnTo>
                <a:lnTo>
                  <a:pt x="999" y="4248"/>
                </a:lnTo>
                <a:lnTo>
                  <a:pt x="970" y="4271"/>
                </a:lnTo>
                <a:lnTo>
                  <a:pt x="940" y="4295"/>
                </a:lnTo>
                <a:lnTo>
                  <a:pt x="911" y="4316"/>
                </a:lnTo>
                <a:lnTo>
                  <a:pt x="881" y="4337"/>
                </a:lnTo>
                <a:lnTo>
                  <a:pt x="852" y="4356"/>
                </a:lnTo>
                <a:lnTo>
                  <a:pt x="821" y="4375"/>
                </a:lnTo>
                <a:lnTo>
                  <a:pt x="792" y="4393"/>
                </a:lnTo>
                <a:lnTo>
                  <a:pt x="761" y="4410"/>
                </a:lnTo>
                <a:lnTo>
                  <a:pt x="731" y="4425"/>
                </a:lnTo>
                <a:lnTo>
                  <a:pt x="701" y="4440"/>
                </a:lnTo>
                <a:lnTo>
                  <a:pt x="671" y="4455"/>
                </a:lnTo>
                <a:lnTo>
                  <a:pt x="641" y="4468"/>
                </a:lnTo>
                <a:lnTo>
                  <a:pt x="611" y="4480"/>
                </a:lnTo>
                <a:lnTo>
                  <a:pt x="582" y="4492"/>
                </a:lnTo>
                <a:lnTo>
                  <a:pt x="524" y="4513"/>
                </a:lnTo>
                <a:lnTo>
                  <a:pt x="468" y="4531"/>
                </a:lnTo>
                <a:lnTo>
                  <a:pt x="413" y="4547"/>
                </a:lnTo>
                <a:lnTo>
                  <a:pt x="359" y="4561"/>
                </a:lnTo>
                <a:lnTo>
                  <a:pt x="309" y="4572"/>
                </a:lnTo>
                <a:lnTo>
                  <a:pt x="261" y="4581"/>
                </a:lnTo>
                <a:lnTo>
                  <a:pt x="215" y="4588"/>
                </a:lnTo>
                <a:lnTo>
                  <a:pt x="174" y="4594"/>
                </a:lnTo>
                <a:lnTo>
                  <a:pt x="135" y="4598"/>
                </a:lnTo>
                <a:lnTo>
                  <a:pt x="102" y="4601"/>
                </a:lnTo>
                <a:lnTo>
                  <a:pt x="72" y="4603"/>
                </a:lnTo>
                <a:lnTo>
                  <a:pt x="47" y="4604"/>
                </a:lnTo>
                <a:lnTo>
                  <a:pt x="12" y="4605"/>
                </a:lnTo>
                <a:lnTo>
                  <a:pt x="0" y="4605"/>
                </a:lnTo>
                <a:lnTo>
                  <a:pt x="17" y="4616"/>
                </a:lnTo>
                <a:lnTo>
                  <a:pt x="68" y="4645"/>
                </a:lnTo>
                <a:lnTo>
                  <a:pt x="105" y="4666"/>
                </a:lnTo>
                <a:lnTo>
                  <a:pt x="150" y="4689"/>
                </a:lnTo>
                <a:lnTo>
                  <a:pt x="201" y="4714"/>
                </a:lnTo>
                <a:lnTo>
                  <a:pt x="258" y="4743"/>
                </a:lnTo>
                <a:lnTo>
                  <a:pt x="321" y="4773"/>
                </a:lnTo>
                <a:lnTo>
                  <a:pt x="390" y="4802"/>
                </a:lnTo>
                <a:lnTo>
                  <a:pt x="466" y="4833"/>
                </a:lnTo>
                <a:lnTo>
                  <a:pt x="545" y="4863"/>
                </a:lnTo>
                <a:lnTo>
                  <a:pt x="587" y="4878"/>
                </a:lnTo>
                <a:lnTo>
                  <a:pt x="630" y="4893"/>
                </a:lnTo>
                <a:lnTo>
                  <a:pt x="673" y="4908"/>
                </a:lnTo>
                <a:lnTo>
                  <a:pt x="718" y="4921"/>
                </a:lnTo>
                <a:lnTo>
                  <a:pt x="764" y="4935"/>
                </a:lnTo>
                <a:lnTo>
                  <a:pt x="811" y="4949"/>
                </a:lnTo>
                <a:lnTo>
                  <a:pt x="858" y="4961"/>
                </a:lnTo>
                <a:lnTo>
                  <a:pt x="907" y="4973"/>
                </a:lnTo>
                <a:lnTo>
                  <a:pt x="956" y="4983"/>
                </a:lnTo>
                <a:lnTo>
                  <a:pt x="1006" y="4995"/>
                </a:lnTo>
                <a:lnTo>
                  <a:pt x="1057" y="5004"/>
                </a:lnTo>
                <a:lnTo>
                  <a:pt x="1108" y="5012"/>
                </a:lnTo>
                <a:lnTo>
                  <a:pt x="1160" y="5020"/>
                </a:lnTo>
                <a:lnTo>
                  <a:pt x="1213" y="5026"/>
                </a:lnTo>
                <a:lnTo>
                  <a:pt x="1266" y="5032"/>
                </a:lnTo>
                <a:lnTo>
                  <a:pt x="1320" y="5036"/>
                </a:lnTo>
                <a:lnTo>
                  <a:pt x="1374" y="5039"/>
                </a:lnTo>
                <a:lnTo>
                  <a:pt x="1429" y="5040"/>
                </a:lnTo>
                <a:lnTo>
                  <a:pt x="1484" y="5041"/>
                </a:lnTo>
                <a:lnTo>
                  <a:pt x="1539" y="5040"/>
                </a:lnTo>
                <a:lnTo>
                  <a:pt x="1594" y="5037"/>
                </a:lnTo>
                <a:lnTo>
                  <a:pt x="1650" y="5033"/>
                </a:lnTo>
                <a:lnTo>
                  <a:pt x="1706" y="5027"/>
                </a:lnTo>
                <a:lnTo>
                  <a:pt x="1762" y="5019"/>
                </a:lnTo>
                <a:lnTo>
                  <a:pt x="1818" y="5010"/>
                </a:lnTo>
                <a:lnTo>
                  <a:pt x="1874" y="4999"/>
                </a:lnTo>
                <a:lnTo>
                  <a:pt x="1930" y="4985"/>
                </a:lnTo>
                <a:lnTo>
                  <a:pt x="1986" y="4970"/>
                </a:lnTo>
                <a:lnTo>
                  <a:pt x="2043" y="4953"/>
                </a:lnTo>
                <a:lnTo>
                  <a:pt x="2099" y="4933"/>
                </a:lnTo>
                <a:lnTo>
                  <a:pt x="2155" y="4912"/>
                </a:lnTo>
                <a:lnTo>
                  <a:pt x="2210" y="4888"/>
                </a:lnTo>
                <a:lnTo>
                  <a:pt x="2265" y="4862"/>
                </a:lnTo>
                <a:lnTo>
                  <a:pt x="2320" y="4834"/>
                </a:lnTo>
                <a:lnTo>
                  <a:pt x="2375" y="4802"/>
                </a:lnTo>
                <a:lnTo>
                  <a:pt x="2429" y="4768"/>
                </a:lnTo>
                <a:lnTo>
                  <a:pt x="2455" y="4751"/>
                </a:lnTo>
                <a:lnTo>
                  <a:pt x="2482" y="4733"/>
                </a:lnTo>
                <a:lnTo>
                  <a:pt x="2508" y="4713"/>
                </a:lnTo>
                <a:lnTo>
                  <a:pt x="2535" y="4694"/>
                </a:lnTo>
                <a:lnTo>
                  <a:pt x="2561" y="4673"/>
                </a:lnTo>
                <a:lnTo>
                  <a:pt x="2588" y="4652"/>
                </a:lnTo>
                <a:lnTo>
                  <a:pt x="2614" y="4630"/>
                </a:lnTo>
                <a:lnTo>
                  <a:pt x="2639" y="4608"/>
                </a:lnTo>
                <a:lnTo>
                  <a:pt x="2661" y="4588"/>
                </a:lnTo>
                <a:lnTo>
                  <a:pt x="2681" y="4569"/>
                </a:lnTo>
                <a:lnTo>
                  <a:pt x="2701" y="4547"/>
                </a:lnTo>
                <a:lnTo>
                  <a:pt x="2719" y="4527"/>
                </a:lnTo>
                <a:lnTo>
                  <a:pt x="2737" y="4506"/>
                </a:lnTo>
                <a:lnTo>
                  <a:pt x="2755" y="4483"/>
                </a:lnTo>
                <a:lnTo>
                  <a:pt x="2771" y="4461"/>
                </a:lnTo>
                <a:lnTo>
                  <a:pt x="2786" y="4438"/>
                </a:lnTo>
                <a:lnTo>
                  <a:pt x="2800" y="4415"/>
                </a:lnTo>
                <a:lnTo>
                  <a:pt x="2815" y="4392"/>
                </a:lnTo>
                <a:lnTo>
                  <a:pt x="2827" y="4367"/>
                </a:lnTo>
                <a:lnTo>
                  <a:pt x="2839" y="4344"/>
                </a:lnTo>
                <a:lnTo>
                  <a:pt x="2850" y="4319"/>
                </a:lnTo>
                <a:lnTo>
                  <a:pt x="2861" y="4294"/>
                </a:lnTo>
                <a:lnTo>
                  <a:pt x="2871" y="4268"/>
                </a:lnTo>
                <a:lnTo>
                  <a:pt x="2880" y="4243"/>
                </a:lnTo>
                <a:lnTo>
                  <a:pt x="2887" y="4217"/>
                </a:lnTo>
                <a:lnTo>
                  <a:pt x="2894" y="4192"/>
                </a:lnTo>
                <a:lnTo>
                  <a:pt x="2900" y="4166"/>
                </a:lnTo>
                <a:lnTo>
                  <a:pt x="2906" y="4140"/>
                </a:lnTo>
                <a:lnTo>
                  <a:pt x="2910" y="4113"/>
                </a:lnTo>
                <a:lnTo>
                  <a:pt x="2915" y="4087"/>
                </a:lnTo>
                <a:lnTo>
                  <a:pt x="2918" y="4061"/>
                </a:lnTo>
                <a:lnTo>
                  <a:pt x="2919" y="4034"/>
                </a:lnTo>
                <a:lnTo>
                  <a:pt x="2921" y="4008"/>
                </a:lnTo>
                <a:lnTo>
                  <a:pt x="2921" y="3981"/>
                </a:lnTo>
                <a:lnTo>
                  <a:pt x="2920" y="3955"/>
                </a:lnTo>
                <a:lnTo>
                  <a:pt x="2919" y="3928"/>
                </a:lnTo>
                <a:lnTo>
                  <a:pt x="2917" y="3901"/>
                </a:lnTo>
                <a:lnTo>
                  <a:pt x="2912" y="3874"/>
                </a:lnTo>
                <a:lnTo>
                  <a:pt x="2909" y="3849"/>
                </a:lnTo>
                <a:lnTo>
                  <a:pt x="2904" y="3822"/>
                </a:lnTo>
                <a:lnTo>
                  <a:pt x="4946" y="532"/>
                </a:lnTo>
                <a:close/>
                <a:moveTo>
                  <a:pt x="2479" y="3126"/>
                </a:moveTo>
                <a:lnTo>
                  <a:pt x="2732" y="2726"/>
                </a:lnTo>
                <a:lnTo>
                  <a:pt x="3096" y="2957"/>
                </a:lnTo>
                <a:lnTo>
                  <a:pt x="2842" y="3358"/>
                </a:lnTo>
                <a:lnTo>
                  <a:pt x="2479" y="312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" name="上箭头 16"/>
          <p:cNvSpPr/>
          <p:nvPr>
            <p:custDataLst>
              <p:tags r:id="rId2"/>
            </p:custDataLst>
          </p:nvPr>
        </p:nvSpPr>
        <p:spPr>
          <a:xfrm rot="16200000">
            <a:off x="4686682" y="3760594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0C37B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3"/>
            </p:custDataLst>
          </p:nvPr>
        </p:nvGrpSpPr>
        <p:grpSpPr>
          <a:xfrm>
            <a:off x="2843530" y="2062480"/>
            <a:ext cx="1575435" cy="428625"/>
            <a:chOff x="3403600" y="1970870"/>
            <a:chExt cx="1257300" cy="421584"/>
          </a:xfrm>
        </p:grpSpPr>
        <p:cxnSp>
          <p:nvCxnSpPr>
            <p:cNvPr id="25" name="直接连接符 24"/>
            <p:cNvCxnSpPr/>
            <p:nvPr>
              <p:custDataLst>
                <p:tags r:id="rId24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25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26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cxnSp>
        <p:nvCxnSpPr>
          <p:cNvPr id="30" name="直接连接符 29"/>
          <p:cNvCxnSpPr/>
          <p:nvPr>
            <p:custDataLst>
              <p:tags r:id="rId4"/>
            </p:custDataLst>
          </p:nvPr>
        </p:nvCxnSpPr>
        <p:spPr>
          <a:xfrm flipH="1">
            <a:off x="3219847" y="3941884"/>
            <a:ext cx="615949" cy="0"/>
          </a:xfrm>
          <a:prstGeom prst="line">
            <a:avLst/>
          </a:prstGeom>
          <a:ln w="9525">
            <a:solidFill>
              <a:sysClr val="windowText" lastClr="000000">
                <a:lumMod val="65000"/>
                <a:lumOff val="35000"/>
              </a:sysClr>
            </a:solidFill>
            <a:tailEnd type="oval"/>
          </a:ln>
        </p:spPr>
        <p:style>
          <a:lnRef idx="1">
            <a:srgbClr val="FE8A57"/>
          </a:lnRef>
          <a:fillRef idx="0">
            <a:srgbClr val="FE8A57"/>
          </a:fillRef>
          <a:effectRef idx="0">
            <a:srgbClr val="FE8A57"/>
          </a:effectRef>
          <a:fontRef idx="minor">
            <a:sysClr val="windowText" lastClr="000000"/>
          </a:fontRef>
        </p:style>
      </p:cxnSp>
      <p:sp>
        <p:nvSpPr>
          <p:cNvPr id="53" name="上箭头 52"/>
          <p:cNvSpPr/>
          <p:nvPr>
            <p:custDataLst>
              <p:tags r:id="rId5"/>
            </p:custDataLst>
          </p:nvPr>
        </p:nvSpPr>
        <p:spPr>
          <a:xfrm rot="19800000">
            <a:off x="5106950" y="303231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4" name="上箭头 53"/>
          <p:cNvSpPr/>
          <p:nvPr>
            <p:custDataLst>
              <p:tags r:id="rId6"/>
            </p:custDataLst>
          </p:nvPr>
        </p:nvSpPr>
        <p:spPr>
          <a:xfrm rot="1800000">
            <a:off x="5919750" y="303231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ED054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5" name="上箭头 54"/>
          <p:cNvSpPr/>
          <p:nvPr>
            <p:custDataLst>
              <p:tags r:id="rId7"/>
            </p:custDataLst>
          </p:nvPr>
        </p:nvSpPr>
        <p:spPr>
          <a:xfrm rot="5400000">
            <a:off x="6326151" y="3736217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CDD74C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6" name="上箭头 55"/>
          <p:cNvSpPr/>
          <p:nvPr>
            <p:custDataLst>
              <p:tags r:id="rId8"/>
            </p:custDataLst>
          </p:nvPr>
        </p:nvSpPr>
        <p:spPr>
          <a:xfrm rot="9000000">
            <a:off x="5919750" y="444012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EA4C2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57" name="上箭头 56"/>
          <p:cNvSpPr/>
          <p:nvPr>
            <p:custDataLst>
              <p:tags r:id="rId9"/>
            </p:custDataLst>
          </p:nvPr>
        </p:nvSpPr>
        <p:spPr>
          <a:xfrm rot="12600000">
            <a:off x="5106951" y="4440122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FA546D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45000" lnSpcReduction="20000"/>
          </a:bodyPr>
          <a:lstStyle/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74" name="KSO_Shape"/>
          <p:cNvSpPr/>
          <p:nvPr>
            <p:custDataLst>
              <p:tags r:id="rId10"/>
            </p:custDataLst>
          </p:nvPr>
        </p:nvSpPr>
        <p:spPr bwMode="auto">
          <a:xfrm>
            <a:off x="4583430" y="4943475"/>
            <a:ext cx="513080" cy="574675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>
            <p:custDataLst>
              <p:tags r:id="rId11"/>
            </p:custDataLst>
          </p:nvPr>
        </p:nvGrpSpPr>
        <p:grpSpPr>
          <a:xfrm flipV="1">
            <a:off x="3326765" y="5200015"/>
            <a:ext cx="1236345" cy="421640"/>
            <a:chOff x="3403600" y="1970870"/>
            <a:chExt cx="1257300" cy="421584"/>
          </a:xfrm>
        </p:grpSpPr>
        <p:cxnSp>
          <p:nvCxnSpPr>
            <p:cNvPr id="78" name="直接连接符 77"/>
            <p:cNvCxnSpPr/>
            <p:nvPr>
              <p:custDataLst>
                <p:tags r:id="rId21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22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23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4" name="组合 83"/>
          <p:cNvGrpSpPr/>
          <p:nvPr>
            <p:custDataLst>
              <p:tags r:id="rId12"/>
            </p:custDataLst>
          </p:nvPr>
        </p:nvGrpSpPr>
        <p:grpSpPr>
          <a:xfrm flipH="1">
            <a:off x="6934200" y="1969770"/>
            <a:ext cx="1572260" cy="534035"/>
            <a:chOff x="3403600" y="1970870"/>
            <a:chExt cx="1257300" cy="421584"/>
          </a:xfrm>
        </p:grpSpPr>
        <p:cxnSp>
          <p:nvCxnSpPr>
            <p:cNvPr id="85" name="直接连接符 84"/>
            <p:cNvCxnSpPr/>
            <p:nvPr>
              <p:custDataLst>
                <p:tags r:id="rId18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6" name="直接连接符 85"/>
            <p:cNvCxnSpPr/>
            <p:nvPr>
              <p:custDataLst>
                <p:tags r:id="rId19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87" name="直接连接符 86"/>
            <p:cNvCxnSpPr/>
            <p:nvPr>
              <p:custDataLst>
                <p:tags r:id="rId20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89" name="组合 88"/>
          <p:cNvGrpSpPr/>
          <p:nvPr>
            <p:custDataLst>
              <p:tags r:id="rId13"/>
            </p:custDataLst>
          </p:nvPr>
        </p:nvGrpSpPr>
        <p:grpSpPr>
          <a:xfrm flipH="1" flipV="1">
            <a:off x="7076440" y="5116195"/>
            <a:ext cx="625475" cy="401955"/>
            <a:chOff x="3403600" y="1970870"/>
            <a:chExt cx="1257300" cy="421584"/>
          </a:xfrm>
        </p:grpSpPr>
        <p:cxnSp>
          <p:nvCxnSpPr>
            <p:cNvPr id="90" name="直接连接符 89"/>
            <p:cNvCxnSpPr/>
            <p:nvPr>
              <p:custDataLst>
                <p:tags r:id="rId15"/>
              </p:custDataLst>
            </p:nvPr>
          </p:nvCxnSpPr>
          <p:spPr>
            <a:xfrm flipH="1">
              <a:off x="4394201" y="2392454"/>
              <a:ext cx="266699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1" name="直接连接符 90"/>
            <p:cNvCxnSpPr/>
            <p:nvPr>
              <p:custDataLst>
                <p:tags r:id="rId16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92" name="直接连接符 91"/>
            <p:cNvCxnSpPr/>
            <p:nvPr>
              <p:custDataLst>
                <p:tags r:id="rId17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sp>
        <p:nvSpPr>
          <p:cNvPr id="94" name="文本框 93"/>
          <p:cNvSpPr txBox="1"/>
          <p:nvPr>
            <p:custDataLst>
              <p:tags r:id="rId14"/>
            </p:custDataLst>
          </p:nvPr>
        </p:nvSpPr>
        <p:spPr>
          <a:xfrm>
            <a:off x="8671197" y="5110427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>
                <a:solidFill>
                  <a:srgbClr val="0EA4C2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09820" y="3623945"/>
            <a:ext cx="1574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  the UK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309110" y="4678045"/>
            <a:ext cx="1183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reason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578860" y="2584450"/>
            <a:ext cx="24860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transportation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72535" y="4679950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 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910580" y="4679950"/>
            <a:ext cx="15627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customs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630035" y="3630295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989320" y="2584450"/>
            <a:ext cx="278574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places of interest</a:t>
            </a:r>
          </a:p>
          <a:p>
            <a:pPr algn="l"/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sym typeface="+mn-ea"/>
              </a:rPr>
              <a:t>     activities</a:t>
            </a:r>
            <a:endParaRPr lang="en-US" altLang="zh-CN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1590" y="86995"/>
            <a:ext cx="651573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would like to go to...because/the reason why....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will eat....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 am going to......which/where........</a:t>
            </a:r>
          </a:p>
          <a:p>
            <a:pPr algn="l" defTabSz="914400"/>
            <a:r>
              <a:rPr lang="en-US" altLang="zh-CN" sz="2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be (not) allowed to...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 defTabSz="914400"/>
            <a:endParaRPr lang="en-US" altLang="zh-CN" sz="2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86810" y="3648075"/>
            <a:ext cx="10242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</a:rPr>
              <a:t>  food</a:t>
            </a:r>
          </a:p>
        </p:txBody>
      </p:sp>
      <p:sp>
        <p:nvSpPr>
          <p:cNvPr id="35" name="椭圆 34"/>
          <p:cNvSpPr/>
          <p:nvPr/>
        </p:nvSpPr>
        <p:spPr>
          <a:xfrm>
            <a:off x="6063615" y="2437765"/>
            <a:ext cx="2711450" cy="124650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686810" y="2525395"/>
            <a:ext cx="2376805" cy="76009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740150" y="3630295"/>
            <a:ext cx="1023620" cy="546735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988685" y="4679950"/>
            <a:ext cx="1558290" cy="52197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164330" y="4679950"/>
            <a:ext cx="1471930" cy="52197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:\Users\lenovo\Desktop\的发给不能.jpg的发给不能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>
          <a:xfrm>
            <a:off x="7076440" y="127000"/>
            <a:ext cx="2207895" cy="1567180"/>
          </a:xfrm>
          <a:prstGeom prst="rect">
            <a:avLst/>
          </a:prstGeom>
        </p:spPr>
      </p:pic>
      <p:pic>
        <p:nvPicPr>
          <p:cNvPr id="8" name="图片 7" descr="C:\Users\lenovo\Desktop\新建文件夹\发v干部.jpg发v干部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9595485" y="127000"/>
            <a:ext cx="2075815" cy="15665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5955" y="2025015"/>
            <a:ext cx="4440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go there by air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2555" y="4679950"/>
            <a:ext cx="4440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many beautiful buildings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-21590" y="3435985"/>
            <a:ext cx="4440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traditonal British food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506460" y="1943735"/>
            <a:ext cx="44405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charset="0"/>
              <a:buChar char="l"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the Big Ben</a:t>
            </a:r>
          </a:p>
          <a:p>
            <a:pPr marL="457200" indent="-457200">
              <a:buFont typeface="Wingdings" panose="05000000000000000000" charset="0"/>
              <a:buChar char="l"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the Stonehenge</a:t>
            </a:r>
          </a:p>
          <a:p>
            <a:pPr marL="457200" indent="-457200">
              <a:buFont typeface="Wingdings" panose="05000000000000000000" charset="0"/>
              <a:buChar char="l"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the London Eyes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147050" y="3048000"/>
            <a:ext cx="3799840" cy="1630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charset="0"/>
              <a:buNone/>
            </a:pPr>
            <a:endParaRPr lang="en-US" altLang="zh-CN" sz="2800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visit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the historical building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see the sun rising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on the </a:t>
            </a:r>
          </a:p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longest day in June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592695" y="4495165"/>
            <a:ext cx="4354195" cy="1630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charset="0"/>
              <a:buNone/>
            </a:pPr>
            <a:endParaRPr lang="en-US" altLang="zh-CN" sz="2800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shake hands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while meeting</a:t>
            </a:r>
          </a:p>
          <a:p>
            <a:pPr indent="0">
              <a:buFont typeface="Wingdings" panose="05000000000000000000" charset="0"/>
              <a:buNone/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for the first time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don't put the elbow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on the table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6" grpId="0"/>
      <p:bldP spid="5" grpId="0"/>
      <p:bldP spid="7" grpId="0"/>
      <p:bldP spid="1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225290" y="2014220"/>
            <a:ext cx="3742055" cy="322135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水电费VB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 l="2067" r="45508" b="3927"/>
          <a:stretch>
            <a:fillRect/>
          </a:stretch>
        </p:blipFill>
        <p:spPr>
          <a:xfrm>
            <a:off x="1727200" y="1729740"/>
            <a:ext cx="2355215" cy="1592580"/>
          </a:xfrm>
          <a:prstGeom prst="rect">
            <a:avLst/>
          </a:prstGeom>
        </p:spPr>
      </p:pic>
      <p:pic>
        <p:nvPicPr>
          <p:cNvPr id="9" name="图片 8" descr="u=3275507149,1235696866&amp;fm=26&amp;gp=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7200" y="4096385"/>
            <a:ext cx="2355215" cy="1823720"/>
          </a:xfrm>
          <a:prstGeom prst="rect">
            <a:avLst/>
          </a:prstGeom>
        </p:spPr>
      </p:pic>
      <p:pic>
        <p:nvPicPr>
          <p:cNvPr id="11" name="图片 10" descr="发v干部奋斗改变很难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9760" y="4096385"/>
            <a:ext cx="2221230" cy="1413510"/>
          </a:xfrm>
          <a:prstGeom prst="rect">
            <a:avLst/>
          </a:prstGeom>
        </p:spPr>
      </p:pic>
      <p:pic>
        <p:nvPicPr>
          <p:cNvPr id="12" name="图片 11" descr="电饭锅VB你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1020" y="1729740"/>
            <a:ext cx="2268855" cy="1501140"/>
          </a:xfrm>
          <a:prstGeom prst="rect">
            <a:avLst/>
          </a:prstGeom>
        </p:spPr>
      </p:pic>
      <p:sp>
        <p:nvSpPr>
          <p:cNvPr id="10" name="右箭头 9"/>
          <p:cNvSpPr/>
          <p:nvPr/>
        </p:nvSpPr>
        <p:spPr>
          <a:xfrm rot="9120000">
            <a:off x="3782060" y="4121785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20400000">
            <a:off x="7254240" y="2176145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 rot="1140000">
            <a:off x="7486015" y="4284980"/>
            <a:ext cx="1199515" cy="245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 rot="12480000">
            <a:off x="4074160" y="2371090"/>
            <a:ext cx="979170" cy="207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20420" y="101600"/>
            <a:ext cx="9820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zh-CN" sz="3200" b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6860" y="264795"/>
            <a:ext cx="11336020" cy="70675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Travelling can </a:t>
            </a:r>
            <a:r>
              <a:rPr lang="en-US" altLang="zh-CN" sz="4000" u="sng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open up our eyes</a:t>
            </a:r>
            <a:r>
              <a:rPr lang="en-US" altLang="zh-CN" sz="4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and </a:t>
            </a:r>
            <a:r>
              <a:rPr lang="en-US" altLang="zh-CN" sz="4000" u="sng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broaden the mind.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52" descr="KSO_WM_UNIT_INDEX=1_2_3_1&amp;KSO_WM_UNIT_TYPE=n_h_h_f&amp;KSO_WM_UNIT_ID=wpsdiag20164780_3*n_h_h_f*1_2_3_1&amp;KSO_WM_UNIT_LAYERLEVEL=1_1_1_1&amp;KSO_WM_UNIT_HIGHLIGHT=0&amp;KSO_WM_UNIT_CLEAR=0&amp;KSO_WM_UNIT_COMPATIBLE=0&amp;KSO_WM_UNIT_PRESET_TEXT=请在此输入您的文本。请在此输入您的文本。&amp;KSO_WM_UNIT_VALUE=20&amp;KSO_WM_TAG_VERSION=1.0&amp;KSO_WM_BEAUTIFY_FLAG=#wm#&amp;KSO_WM_TEMPLATE_CATEGORY=wpsdiag&amp;KSO_WM_TEMPLATE_INDEX=20164780&amp;KSO_WM_UNIT_BIND_DECORATION_IDS=wpsdiag20164780_3*n_i*1_4;wpsdiag20164780_3*n_i*1_10;wpsdiag20164780_3*n_i*1_3&amp;KSO_WM_SLIDE_ITEM_CNT=3&amp;KSO_WM_UNIT_TEXT_FILL_TYPE=1&amp;KSO_WM_UNIT_TEXT_FILL_FORE_SCHEMECOLOR_INDEX=13"/>
          <p:cNvSpPr txBox="1"/>
          <p:nvPr/>
        </p:nvSpPr>
        <p:spPr>
          <a:xfrm>
            <a:off x="6616065" y="1547495"/>
            <a:ext cx="2209165" cy="992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50" ker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Times New Roman" panose="02020603050405020304"/>
              </a:rPr>
              <a:t> 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41300" y="224790"/>
            <a:ext cx="36918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信息摘录：</a:t>
            </a:r>
          </a:p>
        </p:txBody>
      </p:sp>
      <p:grpSp>
        <p:nvGrpSpPr>
          <p:cNvPr id="9" name="组合 2" descr="KSO_WM_TAG_VERSION=1.0&amp;KSO_WM_BEAUTIFY_FLAG=#wm#&amp;KSO_WM_UNIT_TYPE=i&amp;KSO_WM_UNIT_ID=wpsdiag20163477_3*i*1&amp;KSO_WM_TEMPLATE_CATEGORY=wpsdiag&amp;KSO_WM_TEMPLATE_INDEX=20163477"/>
          <p:cNvGrpSpPr/>
          <p:nvPr/>
        </p:nvGrpSpPr>
        <p:grpSpPr>
          <a:xfrm>
            <a:off x="1384936" y="1216659"/>
            <a:ext cx="10454005" cy="4975226"/>
            <a:chOff x="-167957" y="618277"/>
            <a:chExt cx="4423474" cy="1553193"/>
          </a:xfrm>
        </p:grpSpPr>
        <p:grpSp>
          <p:nvGrpSpPr>
            <p:cNvPr id="12" name="组合 29"/>
            <p:cNvGrpSpPr/>
            <p:nvPr/>
          </p:nvGrpSpPr>
          <p:grpSpPr>
            <a:xfrm>
              <a:off x="128389" y="618277"/>
              <a:ext cx="3668428" cy="879439"/>
              <a:chOff x="83255" y="400876"/>
              <a:chExt cx="2378829" cy="570207"/>
            </a:xfrm>
          </p:grpSpPr>
          <p:cxnSp>
            <p:nvCxnSpPr>
              <p:cNvPr id="7" name="直接箭头连接符 30" descr="KSO_WM_UNIT_INDEX=1_1&amp;KSO_WM_UNIT_TYPE=n_i&amp;KSO_WM_UNIT_ID=wpsdiag20163477_3*n_i*1_1&amp;KSO_WM_UNIT_LAYERLEVEL=1_1&amp;KSO_WM_UNIT_CLEAR=1&amp;KSO_WM_TAG_VERSION=1.0&amp;KSO_WM_BEAUTIFY_FLAG=#wm#&amp;KSO_WM_TEMPLATE_CATEGORY=wpsdiag&amp;KSO_WM_TEMPLATE_INDEX=20163477&amp;KSO_WM_SLIDE_ITEM_CNT=3&amp;KSO_WM_DIAGRAM_GROUP_CODE=n1_1&amp;KSO_WM_UNIT_LINE_FILL_TYPE=1&amp;KSO_WM_UNIT_LINE_FORE_SCHEMECOLOR_INDEX=5&amp;KSO_WM_UNIT_LINE_BACK_SCHEMECOLOR_INDEX=0"/>
              <p:cNvCxnSpPr/>
              <p:nvPr/>
            </p:nvCxnSpPr>
            <p:spPr>
              <a:xfrm flipH="1">
                <a:off x="1253904" y="509093"/>
                <a:ext cx="5476" cy="286749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  <a:headEnd type="oval"/>
                <a:tailEnd type="none"/>
              </a:ln>
              <a:effectLst/>
            </p:spPr>
          </p:cxnSp>
          <p:cxnSp>
            <p:nvCxnSpPr>
              <p:cNvPr id="8" name="直接箭头连接符 31" descr="KSO_WM_UNIT_INDEX=1_2&amp;KSO_WM_UNIT_TYPE=n_i&amp;KSO_WM_UNIT_ID=wpsdiag20163477_3*n_i*1_2&amp;KSO_WM_UNIT_LAYERLEVEL=1_1&amp;KSO_WM_UNIT_CLEAR=1&amp;KSO_WM_TAG_VERSION=1.0&amp;KSO_WM_BEAUTIFY_FLAG=#wm#&amp;KSO_WM_TEMPLATE_CATEGORY=wpsdiag&amp;KSO_WM_TEMPLATE_INDEX=20163477&amp;KSO_WM_SLIDE_ITEM_CNT=3&amp;KSO_WM_DIAGRAM_GROUP_CODE=n1_1&amp;KSO_WM_UNIT_LINE_FILL_TYPE=1&amp;KSO_WM_UNIT_LINE_FORE_SCHEMECOLOR_INDEX=5&amp;KSO_WM_UNIT_LINE_BACK_SCHEMECOLOR_INDEX=0"/>
              <p:cNvCxnSpPr/>
              <p:nvPr/>
            </p:nvCxnSpPr>
            <p:spPr>
              <a:xfrm>
                <a:off x="313225" y="509151"/>
                <a:ext cx="1887035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10" name="直接连接符 32" descr="KSO_WM_UNIT_INDEX=1_3&amp;KSO_WM_UNIT_TYPE=n_i&amp;KSO_WM_UNIT_ID=wpsdiag20163477_3*n_i*1_3&amp;KSO_WM_UNIT_LAYERLEVEL=1_1&amp;KSO_WM_UNIT_CLEAR=1&amp;KSO_WM_TAG_VERSION=1.0&amp;KSO_WM_BEAUTIFY_FLAG=#wm#&amp;KSO_WM_TEMPLATE_CATEGORY=wpsdiag&amp;KSO_WM_TEMPLATE_INDEX=20163477&amp;KSO_WM_SLIDE_ITEM_CNT=3&amp;KSO_WM_DIAGRAM_GROUP_CODE=n1_1&amp;KSO_WM_UNIT_LINE_FILL_TYPE=1&amp;KSO_WM_UNIT_LINE_FORE_SCHEMECOLOR_INDEX=5&amp;KSO_WM_UNIT_LINE_BACK_SCHEMECOLOR_INDEX=0"/>
              <p:cNvCxnSpPr/>
              <p:nvPr/>
            </p:nvCxnSpPr>
            <p:spPr>
              <a:xfrm flipH="1">
                <a:off x="310298" y="516427"/>
                <a:ext cx="2962" cy="285728"/>
              </a:xfrm>
              <a:prstGeom prst="line">
                <a:avLst/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  <a:tailEnd type="none"/>
              </a:ln>
              <a:effectLst/>
            </p:spPr>
          </p:cxnSp>
          <p:sp>
            <p:nvSpPr>
              <p:cNvPr id="33" name="圆角矩形 31" descr="KSO_WM_UNIT_INDEX=1_2_1_1&amp;KSO_WM_UNIT_TYPE=n_h_h_a&amp;KSO_WM_UNIT_ID=wpsdiag20163477_3*n_h_h_a*1_2_1_1&amp;KSO_WM_UNIT_LAYERLEVEL=1_1_1_1&amp;KSO_WM_UNIT_HIGHLIGHT=0&amp;KSO_WM_UNIT_CLEAR=0&amp;KSO_WM_UNIT_COMPATIBLE=0&amp;KSO_WM_UNIT_PRESET_TEXT=LOREM&amp;KSO_WM_UNIT_VALUE=14&amp;KSO_WM_TAG_VERSION=1.0&amp;KSO_WM_BEAUTIFY_FLAG=#wm#&amp;KSO_WM_TEMPLATE_CATEGORY=wpsdiag&amp;KSO_WM_TEMPLATE_INDEX=20163477&amp;KSO_WM_SLIDE_ITEM_CNT=3&amp;KSO_WM_DIAGRAM_GROUP_CODE=n1_1&amp;KSO_WM_UNIT_TEXT_FILL_TYPE=1&amp;KSO_WM_UNIT_TEXT_FILL_FORE_SCHEMECOLOR_INDEX=4&amp;KSO_WM_UNIT_LINE_FILL_TYPE=1&amp;KSO_WM_UNIT_LINE_FORE_SCHEMECOLOR_INDEX=5&amp;KSO_WM_UNIT_LINE_BACK_SCHEMECOLOR_INDEX=0"/>
              <p:cNvSpPr/>
              <p:nvPr/>
            </p:nvSpPr>
            <p:spPr>
              <a:xfrm>
                <a:off x="83255" y="813731"/>
                <a:ext cx="577034" cy="157352"/>
              </a:xfrm>
              <a:prstGeom prst="roundRect">
                <a:avLst>
                  <a:gd name="adj" fmla="val 50000"/>
                </a:avLst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3200" kern="1200">
                    <a:solidFill>
                      <a:srgbClr val="70C2B4"/>
                    </a:solidFill>
                    <a:latin typeface="Times New Roman" panose="02020603050405020304"/>
                    <a:ea typeface="微软雅黑" panose="020B0503020204020204" pitchFamily="34" charset="-122"/>
                    <a:cs typeface="Times New Roman" panose="02020603050405020304"/>
                    <a:sym typeface="Times New Roman" panose="02020603050405020304"/>
                  </a:rPr>
                  <a:t>Reasons</a:t>
                </a:r>
              </a:p>
            </p:txBody>
          </p:sp>
          <p:cxnSp>
            <p:nvCxnSpPr>
              <p:cNvPr id="11" name="直接连接符 34" descr="KSO_WM_UNIT_INDEX=1_4&amp;KSO_WM_UNIT_TYPE=n_i&amp;KSO_WM_UNIT_ID=wpsdiag20163477_3*n_i*1_4&amp;KSO_WM_UNIT_LAYERLEVEL=1_1&amp;KSO_WM_UNIT_CLEAR=1&amp;KSO_WM_TAG_VERSION=1.0&amp;KSO_WM_BEAUTIFY_FLAG=#wm#&amp;KSO_WM_TEMPLATE_CATEGORY=wpsdiag&amp;KSO_WM_TEMPLATE_INDEX=20163477&amp;KSO_WM_SLIDE_ITEM_CNT=3&amp;KSO_WM_DIAGRAM_GROUP_CODE=n1_1&amp;KSO_WM_UNIT_LINE_FILL_TYPE=1&amp;KSO_WM_UNIT_LINE_FORE_SCHEMECOLOR_INDEX=5&amp;KSO_WM_UNIT_LINE_BACK_SCHEMECOLOR_INDEX=0"/>
              <p:cNvCxnSpPr/>
              <p:nvPr/>
            </p:nvCxnSpPr>
            <p:spPr>
              <a:xfrm flipH="1">
                <a:off x="2199538" y="511928"/>
                <a:ext cx="697" cy="296524"/>
              </a:xfrm>
              <a:prstGeom prst="line">
                <a:avLst/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  <a:tailEnd type="none"/>
              </a:ln>
              <a:effectLst/>
            </p:spPr>
          </p:cxnSp>
          <p:sp>
            <p:nvSpPr>
              <p:cNvPr id="35" name="圆角矩形 34" descr="KSO_WM_UNIT_INDEX=1_2_3_1&amp;KSO_WM_UNIT_TYPE=n_h_h_a&amp;KSO_WM_UNIT_ID=wpsdiag20163477_3*n_h_h_a*1_2_3_1&amp;KSO_WM_UNIT_LAYERLEVEL=1_1_1_1&amp;KSO_WM_UNIT_HIGHLIGHT=0&amp;KSO_WM_UNIT_CLEAR=0&amp;KSO_WM_UNIT_COMPATIBLE=0&amp;KSO_WM_UNIT_PRESET_TEXT=LOREM&amp;KSO_WM_UNIT_VALUE=14&amp;KSO_WM_TAG_VERSION=1.0&amp;KSO_WM_BEAUTIFY_FLAG=#wm#&amp;KSO_WM_TEMPLATE_CATEGORY=wpsdiag&amp;KSO_WM_TEMPLATE_INDEX=20163477&amp;KSO_WM_SLIDE_ITEM_CNT=3&amp;KSO_WM_DIAGRAM_GROUP_CODE=n1_1&amp;KSO_WM_UNIT_TEXT_FILL_TYPE=1&amp;KSO_WM_UNIT_TEXT_FILL_FORE_SCHEMECOLOR_INDEX=4&amp;KSO_WM_UNIT_LINE_FILL_TYPE=1&amp;KSO_WM_UNIT_LINE_FORE_SCHEMECOLOR_INDEX=5&amp;KSO_WM_UNIT_LINE_BACK_SCHEMECOLOR_INDEX=0"/>
              <p:cNvSpPr/>
              <p:nvPr/>
            </p:nvSpPr>
            <p:spPr>
              <a:xfrm>
                <a:off x="1885050" y="802150"/>
                <a:ext cx="577034" cy="157352"/>
              </a:xfrm>
              <a:prstGeom prst="roundRect">
                <a:avLst>
                  <a:gd name="adj" fmla="val 50000"/>
                </a:avLst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900" kern="1200">
                    <a:solidFill>
                      <a:srgbClr val="70C2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/>
                    <a:sym typeface="Times New Roman" panose="02020603050405020304"/>
                  </a:rPr>
                  <a:t> _____________________</a:t>
                </a:r>
                <a:endParaRPr lang="en-US" altLang="zh-CN" sz="1200" kern="0">
                  <a:solidFill>
                    <a:srgbClr val="70C2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Times New Roman" panose="02020603050405020304"/>
                </a:endParaRPr>
              </a:p>
            </p:txBody>
          </p:sp>
          <p:sp>
            <p:nvSpPr>
              <p:cNvPr id="36" name="圆角矩形 33" descr="KSO_WM_UNIT_INDEX=1_2_2_1&amp;KSO_WM_UNIT_TYPE=n_h_h_a&amp;KSO_WM_UNIT_ID=wpsdiag20163477_3*n_h_h_a*1_2_2_1&amp;KSO_WM_UNIT_LAYERLEVEL=1_1_1_1&amp;KSO_WM_UNIT_HIGHLIGHT=0&amp;KSO_WM_UNIT_CLEAR=0&amp;KSO_WM_UNIT_COMPATIBLE=0&amp;KSO_WM_UNIT_PRESET_TEXT=LOREM&amp;KSO_WM_UNIT_VALUE=14&amp;KSO_WM_TAG_VERSION=1.0&amp;KSO_WM_BEAUTIFY_FLAG=#wm#&amp;KSO_WM_TEMPLATE_CATEGORY=wpsdiag&amp;KSO_WM_TEMPLATE_INDEX=20163477&amp;KSO_WM_SLIDE_ITEM_CNT=3&amp;KSO_WM_DIAGRAM_GROUP_CODE=n1_1&amp;KSO_WM_UNIT_TEXT_FILL_TYPE=1&amp;KSO_WM_UNIT_TEXT_FILL_FORE_SCHEMECOLOR_INDEX=4&amp;KSO_WM_UNIT_LINE_FILL_TYPE=1&amp;KSO_WM_UNIT_LINE_FORE_SCHEMECOLOR_INDEX=5&amp;KSO_WM_UNIT_LINE_BACK_SCHEMECOLOR_INDEX=0"/>
              <p:cNvSpPr/>
              <p:nvPr/>
            </p:nvSpPr>
            <p:spPr>
              <a:xfrm>
                <a:off x="968752" y="802197"/>
                <a:ext cx="577034" cy="157352"/>
              </a:xfrm>
              <a:prstGeom prst="roundRect">
                <a:avLst>
                  <a:gd name="adj" fmla="val 50000"/>
                </a:avLst>
              </a:prstGeom>
              <a:noFill/>
              <a:ln w="19050" cap="flat" cmpd="sng" algn="ctr">
                <a:solidFill>
                  <a:srgbClr val="70C2B4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200" kern="1200">
                    <a:solidFill>
                      <a:srgbClr val="70C2B4"/>
                    </a:solidFill>
                    <a:latin typeface="Times New Roman" panose="02020603050405020304"/>
                    <a:ea typeface="微软雅黑" panose="020B0503020204020204" pitchFamily="34" charset="-122"/>
                    <a:cs typeface="Times New Roman" panose="02020603050405020304"/>
                    <a:sym typeface="Times New Roman" panose="02020603050405020304"/>
                  </a:rPr>
                  <a:t>Plans </a:t>
                </a:r>
                <a:endParaRPr lang="en-US" altLang="zh-CN" sz="3200" kern="0">
                  <a:solidFill>
                    <a:srgbClr val="70C2B4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37" name="椭圆 37" descr="KSO_WM_UNIT_INDEX=1_5&amp;KSO_WM_UNIT_TYPE=n_i&amp;KSO_WM_UNIT_ID=wpsdiag20163477_3*n_i*1_5&amp;KSO_WM_UNIT_LAYERLEVEL=1_1&amp;KSO_WM_UNIT_CLEAR=1&amp;KSO_WM_TAG_VERSION=1.0&amp;KSO_WM_BEAUTIFY_FLAG=#wm#&amp;KSO_WM_TEMPLATE_CATEGORY=wpsdiag&amp;KSO_WM_TEMPLATE_INDEX=20163477&amp;KSO_WM_SLIDE_ITEM_CNT=3&amp;KSO_WM_DIAGRAM_GROUP_CODE=n1_1&amp;KSO_WM_UNIT_LINE_FILL_TYPE=1&amp;KSO_WM_UNIT_LINE_FORE_SCHEMECOLOR_INDEX=5&amp;KSO_WM_UNIT_LINE_BACK_SCHEMECOLOR_INDEX=0"/>
              <p:cNvSpPr/>
              <p:nvPr/>
            </p:nvSpPr>
            <p:spPr>
              <a:xfrm>
                <a:off x="907391" y="400876"/>
                <a:ext cx="665581" cy="108224"/>
              </a:xfrm>
              <a:prstGeom prst="ellipse">
                <a:avLst/>
              </a:prstGeom>
              <a:noFill/>
              <a:ln w="25400" cap="flat" cmpd="sng" algn="ctr">
                <a:solidFill>
                  <a:srgbClr val="70C2B4"/>
                </a:solidFill>
                <a:prstDash val="solid"/>
                <a:miter lim="800000"/>
              </a:ln>
              <a:effectLst/>
            </p:spPr>
          </p:sp>
        </p:grpSp>
        <p:sp>
          <p:nvSpPr>
            <p:cNvPr id="42" name="矩形 42" descr="KSO_WM_UNIT_INDEX=1_2_1_1&amp;KSO_WM_UNIT_TYPE=n_h_h_f&amp;KSO_WM_UNIT_ID=wpsdiag20163477_3*n_h_h_f*1_2_1_1&amp;KSO_WM_UNIT_LAYERLEVEL=1_1_1_1&amp;KSO_WM_UNIT_HIGHLIGHT=0&amp;KSO_WM_UNIT_CLEAR=0&amp;KSO_WM_UNIT_COMPATIBLE=0&amp;KSO_WM_UNIT_PRESET_TEXT=Lorem ipsum dolor sit amet&amp;KSO_WM_UNIT_VALUE=20&amp;KSO_WM_TAG_VERSION=1.0&amp;KSO_WM_BEAUTIFY_FLAG=#wm#&amp;KSO_WM_TEMPLATE_CATEGORY=wpsdiag&amp;KSO_WM_TEMPLATE_INDEX=20163477&amp;KSO_WM_SLIDE_ITEM_CNT=3&amp;KSO_WM_DIAGRAM_GROUP_CODE=n1_1&amp;KSO_WM_UNIT_TEXT_FILL_TYPE=1&amp;KSO_WM_UNIT_TEXT_FILL_FORE_SCHEMECOLOR_INDEX=13"/>
            <p:cNvSpPr/>
            <p:nvPr/>
          </p:nvSpPr>
          <p:spPr>
            <a:xfrm>
              <a:off x="-167957" y="1544444"/>
              <a:ext cx="1297513" cy="571916"/>
            </a:xfrm>
            <a:prstGeom prst="rect">
              <a:avLst/>
            </a:prstGeom>
            <a:noFill/>
          </p:spPr>
          <p:txBody>
            <a:bodyPr rot="0" spcFirstLastPara="0" vert="horz" wrap="square" lIns="19462" tIns="9731" rIns="19462" bIns="9731" numCol="1" spcCol="0" rtlCol="0" fromWordArt="0" anchor="t" anchorCtr="0" forceAA="0" compatLnSpc="1">
              <a:noAutofit/>
            </a:bodyPr>
            <a:lstStyle/>
            <a:p>
              <a:pPr marL="0" indent="0"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2000" kern="1200">
                <a:solidFill>
                  <a:srgbClr val="000000"/>
                </a:solidFill>
                <a:latin typeface="Times New Roman" panose="02020603050405020304"/>
                <a:ea typeface="微软雅黑" panose="020B0503020204020204" pitchFamily="34" charset="-122"/>
                <a:cs typeface="Times New Roman" panose="02020603050405020304"/>
                <a:sym typeface="Times New Roman" panose="02020603050405020304"/>
              </a:endParaRPr>
            </a:p>
            <a:p>
              <a:pPr marL="0" indent="0"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kern="1200">
                  <a:solidFill>
                    <a:srgbClr val="000000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rPr>
                <a:t>1.Enjoy beautiful scenery and fresh air</a:t>
              </a:r>
            </a:p>
            <a:p>
              <a:pPr marL="0" indent="0"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2000" kern="1200">
                <a:solidFill>
                  <a:srgbClr val="000000"/>
                </a:solidFill>
                <a:latin typeface="Times New Roman" panose="02020603050405020304"/>
                <a:ea typeface="微软雅黑" panose="020B0503020204020204" pitchFamily="34" charset="-122"/>
                <a:cs typeface="Times New Roman" panose="02020603050405020304"/>
                <a:sym typeface="Times New Roman" panose="02020603050405020304"/>
              </a:endParaRPr>
            </a:p>
            <a:p>
              <a:pPr marL="0" indent="0"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kern="1200">
                  <a:solidFill>
                    <a:srgbClr val="000000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rPr>
                <a:t>2.___________ new friends</a:t>
              </a:r>
            </a:p>
          </p:txBody>
        </p:sp>
        <p:sp>
          <p:nvSpPr>
            <p:cNvPr id="13" name="矩形 44" descr="KSO_WM_UNIT_INDEX=1_2_2_1&amp;KSO_WM_UNIT_TYPE=n_h_h_f&amp;KSO_WM_UNIT_ID=wpsdiag20163477_3*n_h_h_f*1_2_2_1&amp;KSO_WM_UNIT_LAYERLEVEL=1_1_1_1&amp;KSO_WM_UNIT_HIGHLIGHT=0&amp;KSO_WM_UNIT_CLEAR=0&amp;KSO_WM_UNIT_COMPATIBLE=0&amp;KSO_WM_UNIT_PRESET_TEXT=Lorem ipsum dolor sit amet&amp;KSO_WM_UNIT_VALUE=20&amp;KSO_WM_TAG_VERSION=1.0&amp;KSO_WM_BEAUTIFY_FLAG=#wm#&amp;KSO_WM_TEMPLATE_CATEGORY=wpsdiag&amp;KSO_WM_TEMPLATE_INDEX=20163477&amp;KSO_WM_SLIDE_ITEM_CNT=3&amp;KSO_WM_DIAGRAM_GROUP_CODE=n1_1&amp;KSO_WM_UNIT_TEXT_FILL_TYPE=1&amp;KSO_WM_UNIT_TEXT_FILL_FORE_SCHEMECOLOR_INDEX=13"/>
            <p:cNvSpPr/>
            <p:nvPr/>
          </p:nvSpPr>
          <p:spPr>
            <a:xfrm>
              <a:off x="1321200" y="1599869"/>
              <a:ext cx="1264552" cy="571601"/>
            </a:xfrm>
            <a:prstGeom prst="rect">
              <a:avLst/>
            </a:prstGeom>
            <a:noFill/>
          </p:spPr>
          <p:txBody>
            <a:bodyPr rot="0" spcFirstLastPara="0" vert="horz" wrap="square" lIns="19462" tIns="9731" rIns="19462" bIns="9731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kern="0">
                  <a:solidFill>
                    <a:srgbClr val="000000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rPr>
                <a:t>1.Sydney Opera House-go to a concert</a:t>
              </a:r>
            </a:p>
            <a:p>
              <a:pPr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kern="0">
                <a:solidFill>
                  <a:srgbClr val="000000"/>
                </a:solidFill>
                <a:latin typeface="Times New Roman" panose="02020603050405020304"/>
                <a:ea typeface="微软雅黑" panose="020B0503020204020204" pitchFamily="34" charset="-122"/>
                <a:cs typeface="Times New Roman" panose="02020603050405020304"/>
                <a:sym typeface="Times New Roman" panose="02020603050405020304"/>
              </a:endParaRPr>
            </a:p>
            <a:p>
              <a:pPr algn="just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kern="0">
                  <a:solidFill>
                    <a:srgbClr val="000000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rPr>
                <a:t>2.Melbourne University---a wonderful chance_________ the great campus.</a:t>
              </a:r>
            </a:p>
          </p:txBody>
        </p:sp>
        <p:sp>
          <p:nvSpPr>
            <p:cNvPr id="14" name="矩形 45" descr="KSO_WM_UNIT_INDEX=1_2_3_1&amp;KSO_WM_UNIT_TYPE=n_h_h_f&amp;KSO_WM_UNIT_ID=wpsdiag20163477_3*n_h_h_f*1_2_3_1&amp;KSO_WM_UNIT_LAYERLEVEL=1_1_1_1&amp;KSO_WM_UNIT_HIGHLIGHT=0&amp;KSO_WM_UNIT_CLEAR=0&amp;KSO_WM_UNIT_COMPATIBLE=0&amp;KSO_WM_UNIT_PRESET_TEXT=Lorem ipsum dolor sit amet&amp;KSO_WM_UNIT_VALUE=20&amp;KSO_WM_TAG_VERSION=1.0&amp;KSO_WM_BEAUTIFY_FLAG=#wm#&amp;KSO_WM_TEMPLATE_CATEGORY=wpsdiag&amp;KSO_WM_TEMPLATE_INDEX=20163477&amp;KSO_WM_SLIDE_ITEM_CNT=3&amp;KSO_WM_DIAGRAM_GROUP_CODE=n1_1&amp;KSO_WM_UNIT_TEXT_FILL_TYPE=1&amp;KSO_WM_UNIT_TEXT_FILL_FORE_SCHEMECOLOR_INDEX=13"/>
            <p:cNvSpPr/>
            <p:nvPr/>
          </p:nvSpPr>
          <p:spPr>
            <a:xfrm>
              <a:off x="2749768" y="1626514"/>
              <a:ext cx="1505749" cy="365749"/>
            </a:xfrm>
            <a:prstGeom prst="rect">
              <a:avLst/>
            </a:prstGeom>
            <a:noFill/>
          </p:spPr>
          <p:txBody>
            <a:bodyPr rot="0" spcFirstLastPara="0" vert="horz" wrap="square" lIns="19462" tIns="9731" rIns="19462" bIns="9731" numCol="1" spcCol="0" rtlCol="0" fromWordArt="0" anchor="t" anchorCtr="0" forceAA="0" compatLnSpc="1">
              <a:noAutofit/>
            </a:bodyPr>
            <a:lstStyle/>
            <a:p>
              <a:pPr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kern="0">
                  <a:solidFill>
                    <a:srgbClr val="000000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rPr>
                <a:t>1.Make me _________</a:t>
              </a:r>
            </a:p>
            <a:p>
              <a:pPr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2000" kern="0">
                <a:solidFill>
                  <a:srgbClr val="000000"/>
                </a:solidFill>
                <a:latin typeface="Times New Roman" panose="02020603050405020304"/>
                <a:ea typeface="微软雅黑" panose="020B0503020204020204" pitchFamily="34" charset="-122"/>
                <a:cs typeface="Times New Roman" panose="02020603050405020304"/>
                <a:sym typeface="Times New Roman" panose="02020603050405020304"/>
              </a:endParaRPr>
            </a:p>
            <a:p>
              <a:pPr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kern="0">
                  <a:solidFill>
                    <a:srgbClr val="000000"/>
                  </a:solidFill>
                  <a:latin typeface="Times New Roman" panose="02020603050405020304"/>
                  <a:ea typeface="微软雅黑" panose="020B0503020204020204" pitchFamily="34" charset="-122"/>
                  <a:cs typeface="Times New Roman" panose="02020603050405020304"/>
                  <a:sym typeface="Times New Roman" panose="02020603050405020304"/>
                </a:rPr>
                <a:t>2.A good way to _____________ to see the world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466715" y="1303020"/>
            <a:ext cx="1948815" cy="447675"/>
          </a:xfrm>
          <a:prstGeom prst="rect">
            <a:avLst/>
          </a:prstGeom>
          <a:noFill/>
          <a:ln w="6350">
            <a:noFill/>
          </a:ln>
        </p:spPr>
        <p:style>
          <a:lnRef idx="0">
            <a:srgbClr val="5B9BD5"/>
          </a:lnRef>
          <a:fillRef idx="0">
            <a:srgbClr val="5B9BD5"/>
          </a:fillRef>
          <a:effectRef idx="0">
            <a:srgbClr val="5B9BD5"/>
          </a:effectRef>
          <a:fontRef idx="minor">
            <a:sysClr val="windowText" lastClr="000000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000" b="1" kern="100">
                <a:solidFill>
                  <a:sysClr val="windowText" lastClr="0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A New Journey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47520" y="4878070"/>
            <a:ext cx="11760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Make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385935" y="4183380"/>
            <a:ext cx="13690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happy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56575" y="3137535"/>
            <a:ext cx="38061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Advantages/Benefits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16065" y="5061585"/>
            <a:ext cx="14471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to visit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804400" y="4661535"/>
            <a:ext cx="20345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go outside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95935" y="130810"/>
            <a:ext cx="1119949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With the development of society, people would spend more time relaxing, travelling is the best choice. I love travelling, I can not only enjoy the beautiful nature and fresh air, but also make friends with others, therefore, I am going to make a plan for my new trip. </a:t>
            </a:r>
          </a:p>
          <a:p>
            <a:pPr indent="304800"/>
            <a:endParaRPr lang="en-US" sz="2000" b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304800"/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I would like to go to Australia which is full of fresh air and special culture. I will go there by air. I learn that the weather in Australia is completely different from that in China. First of all, I am going to the well-known Sydney Opera House which is like a shell lying in the bay, I will go to a concert held there, it must be unbelievable. Then, I would go to Melbourne by train. It is the trading center of Australia, and what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</a:rPr>
              <a:t>’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 more, the best college in Australia, the Melbourne University is located there. It ranks 22 in the world college billboard(</a:t>
            </a:r>
            <a:r>
              <a:rPr lang="zh-CN" sz="2000" b="0">
                <a:latin typeface="Times New Roman" panose="02020603050405020304" charset="0"/>
                <a:ea typeface="宋体" panose="02010600030101010101" pitchFamily="2" charset="-122"/>
              </a:rPr>
              <a:t>世界名校排行榜）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</a:rPr>
              <a:t>. It is such a wonderful chance for me to pay a visit to the great campus, hoping that one day in the future I will grasp(</a:t>
            </a:r>
            <a:r>
              <a:rPr lang="zh-CN" sz="2000" b="0">
                <a:latin typeface="Times New Roman" panose="02020603050405020304" charset="0"/>
                <a:ea typeface="宋体" panose="02010600030101010101" pitchFamily="2" charset="-122"/>
              </a:rPr>
              <a:t>抓） 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</a:rPr>
              <a:t>the opportunity to study there through  working hard. Lastly, I am going to go to the Gold Coast(</a:t>
            </a:r>
            <a:r>
              <a:rPr lang="zh-CN" sz="2000" b="0">
                <a:latin typeface="Times New Roman" panose="02020603050405020304" charset="0"/>
                <a:ea typeface="宋体" panose="02010600030101010101" pitchFamily="2" charset="-122"/>
              </a:rPr>
              <a:t>黄金海岸）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</a:rPr>
              <a:t>with the most beautiful beach in the world. It will be my first time to go to the beach, I hope that I can lie on the beach and enjoy the sunshine freely. How relaxing it is!</a:t>
            </a:r>
          </a:p>
          <a:p>
            <a:pPr indent="304800"/>
            <a:endParaRPr lang="en-US" sz="2000" b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304800"/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It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</a:rPr>
              <a:t>’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 said that as a travel lover, I can find happiness during trip, and getting out of the comfortable home is a good way to see outside world. There is no doubt that travelling is attractive to us all.I am looking forward to setting out on my new journey.</a:t>
            </a:r>
            <a:endParaRPr lang="en-US" altLang="en-US" sz="2000" b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89650" y="772160"/>
            <a:ext cx="2164080" cy="6451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Beginning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53635" y="5380990"/>
            <a:ext cx="1719580" cy="6451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Ending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88665" y="4152900"/>
            <a:ext cx="1198880" cy="6451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Body</a:t>
            </a:r>
          </a:p>
        </p:txBody>
      </p:sp>
      <p:cxnSp>
        <p:nvCxnSpPr>
          <p:cNvPr id="5" name="肘形连接符 4"/>
          <p:cNvCxnSpPr/>
          <p:nvPr/>
        </p:nvCxnSpPr>
        <p:spPr>
          <a:xfrm>
            <a:off x="1150620" y="494665"/>
            <a:ext cx="3228340" cy="3175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肘形连接符 5"/>
          <p:cNvCxnSpPr/>
          <p:nvPr/>
        </p:nvCxnSpPr>
        <p:spPr>
          <a:xfrm>
            <a:off x="8326120" y="497840"/>
            <a:ext cx="3228340" cy="3175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/>
          <p:nvPr/>
        </p:nvCxnSpPr>
        <p:spPr>
          <a:xfrm>
            <a:off x="4155440" y="1706880"/>
            <a:ext cx="4542155" cy="3175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/>
          <p:nvPr/>
        </p:nvCxnSpPr>
        <p:spPr>
          <a:xfrm>
            <a:off x="7750810" y="2022475"/>
            <a:ext cx="1273175" cy="3175"/>
          </a:xfrm>
          <a:prstGeom prst="bentConnector2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/>
          <p:nvPr/>
        </p:nvCxnSpPr>
        <p:spPr>
          <a:xfrm flipV="1">
            <a:off x="2045970" y="2644140"/>
            <a:ext cx="948055" cy="4445"/>
          </a:xfrm>
          <a:prstGeom prst="bentConnector3">
            <a:avLst>
              <a:gd name="adj1" fmla="val 50033"/>
            </a:avLst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连接符 10"/>
          <p:cNvCxnSpPr/>
          <p:nvPr/>
        </p:nvCxnSpPr>
        <p:spPr>
          <a:xfrm>
            <a:off x="1150620" y="3836035"/>
            <a:ext cx="814705" cy="3175"/>
          </a:xfrm>
          <a:prstGeom prst="bentConnector2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/>
          <p:nvPr/>
        </p:nvCxnSpPr>
        <p:spPr>
          <a:xfrm>
            <a:off x="3482975" y="2328545"/>
            <a:ext cx="3809365" cy="10160"/>
          </a:xfrm>
          <a:prstGeom prst="bentConnector3">
            <a:avLst>
              <a:gd name="adj1" fmla="val 50008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肘形连接符 12"/>
          <p:cNvCxnSpPr/>
          <p:nvPr/>
        </p:nvCxnSpPr>
        <p:spPr>
          <a:xfrm>
            <a:off x="4444365" y="3241040"/>
            <a:ext cx="4029710" cy="13970"/>
          </a:xfrm>
          <a:prstGeom prst="bentConnector3">
            <a:avLst>
              <a:gd name="adj1" fmla="val 50016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/>
          <p:nvPr/>
        </p:nvCxnSpPr>
        <p:spPr>
          <a:xfrm flipV="1">
            <a:off x="4588510" y="4151630"/>
            <a:ext cx="6431915" cy="3175"/>
          </a:xfrm>
          <a:prstGeom prst="bentConnector3">
            <a:avLst>
              <a:gd name="adj1" fmla="val 50005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4134485" y="1319530"/>
            <a:ext cx="798830" cy="410845"/>
          </a:xfrm>
          <a:prstGeom prst="ellipse">
            <a:avLst/>
          </a:prstGeom>
          <a:noFill/>
          <a:ln w="571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488690" y="1956435"/>
            <a:ext cx="798830" cy="382905"/>
          </a:xfrm>
          <a:prstGeom prst="ellipse">
            <a:avLst/>
          </a:prstGeom>
          <a:noFill/>
          <a:ln w="571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肘形连接符 18"/>
          <p:cNvCxnSpPr/>
          <p:nvPr/>
        </p:nvCxnSpPr>
        <p:spPr>
          <a:xfrm flipV="1">
            <a:off x="4287520" y="5356860"/>
            <a:ext cx="5266055" cy="24130"/>
          </a:xfrm>
          <a:prstGeom prst="bentConnector3">
            <a:avLst>
              <a:gd name="adj1" fmla="val 50006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flipV="1">
            <a:off x="10360025" y="2639695"/>
            <a:ext cx="948055" cy="4445"/>
          </a:xfrm>
          <a:prstGeom prst="bentConnector3">
            <a:avLst>
              <a:gd name="adj1" fmla="val 50033"/>
            </a:avLst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/>
          <p:nvPr/>
        </p:nvCxnSpPr>
        <p:spPr>
          <a:xfrm flipV="1">
            <a:off x="495935" y="2944495"/>
            <a:ext cx="880745" cy="3175"/>
          </a:xfrm>
          <a:prstGeom prst="bentConnector3">
            <a:avLst>
              <a:gd name="adj1" fmla="val 50036"/>
            </a:avLst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连接符 17"/>
          <p:cNvCxnSpPr/>
          <p:nvPr/>
        </p:nvCxnSpPr>
        <p:spPr>
          <a:xfrm flipV="1">
            <a:off x="467995" y="4469765"/>
            <a:ext cx="2179955" cy="11430"/>
          </a:xfrm>
          <a:prstGeom prst="bentConnector3">
            <a:avLst>
              <a:gd name="adj1" fmla="val 50015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3" grpId="1" animBg="1"/>
      <p:bldP spid="4" grpId="0" bldLvl="0" animBg="1"/>
      <p:bldP spid="4" grpId="1" animBg="1"/>
      <p:bldP spid="15" grpId="0" bldLvl="0" animBg="1"/>
      <p:bldP spid="15" grpId="1" animBg="1"/>
      <p:bldP spid="16" grpId="0" bldLvl="0" animBg="1"/>
      <p:bldP spid="16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7865" y="706120"/>
            <a:ext cx="113258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en-US" altLang="zh-CN" sz="3200">
                <a:latin typeface="Modern No. 20" panose="02070704070505020303" charset="0"/>
                <a:cs typeface="Modern No. 20" panose="02070704070505020303" charset="0"/>
              </a:rPr>
              <a:t>  </a:t>
            </a:r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After junior high school, you will have a summer vacation, please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make a plan 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for your summer trip according to the below map.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001770" y="45085"/>
            <a:ext cx="50215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Writing Task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859790" y="4346575"/>
            <a:ext cx="1077277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3400"/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 long summer vacation is coming, I have expected it for a long time. Now, I want to make a paln for my trip. In this summer vacation, I would like to go to a place which/</a:t>
            </a:r>
            <a:r>
              <a:rPr lang="en-US" altLang="zh-CN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where</a:t>
            </a:r>
            <a:r>
              <a:rPr lang="en-US" sz="20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altLang="en-US" sz="2000" b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5" name="图片 4" descr="QQ图片2019032618092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9905" y="1562100"/>
            <a:ext cx="7745730" cy="26816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93590" y="2618740"/>
            <a:ext cx="1794510" cy="82994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A plan for </a:t>
            </a:r>
          </a:p>
          <a:p>
            <a:pPr algn="ctr"/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my trip___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323590" y="3601720"/>
            <a:ext cx="617220" cy="30670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Food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93073" y="388620"/>
            <a:ext cx="5226685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6000" b="1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After travelling</a:t>
            </a:r>
          </a:p>
        </p:txBody>
      </p:sp>
      <p:sp>
        <p:nvSpPr>
          <p:cNvPr id="2" name="新月形 1"/>
          <p:cNvSpPr/>
          <p:nvPr/>
        </p:nvSpPr>
        <p:spPr>
          <a:xfrm rot="5400000">
            <a:off x="5173345" y="-33655"/>
            <a:ext cx="1839595" cy="1202563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366x582a0a0 (5)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2220000">
            <a:off x="7333615" y="2969260"/>
            <a:ext cx="3944620" cy="270446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5444" y="4375102"/>
            <a:ext cx="471646" cy="471646"/>
          </a:xfrm>
          <a:prstGeom prst="ellipse">
            <a:avLst/>
          </a:prstGeom>
          <a:solidFill>
            <a:srgbClr val="459EB6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46" tIns="45523" rIns="91046" bIns="4552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0"/>
          </a:p>
        </p:txBody>
      </p:sp>
      <p:sp>
        <p:nvSpPr>
          <p:cNvPr id="47" name="文本框 46"/>
          <p:cNvSpPr txBox="1"/>
          <p:nvPr/>
        </p:nvSpPr>
        <p:spPr>
          <a:xfrm rot="10800000">
            <a:off x="76887" y="256744"/>
            <a:ext cx="820917" cy="1101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570" dirty="0">
                <a:solidFill>
                  <a:srgbClr val="459EB6"/>
                </a:solidFill>
                <a:latin typeface="Aharoni" pitchFamily="2" charset="-79"/>
                <a:cs typeface="Aharoni" pitchFamily="2" charset="-79"/>
              </a:rPr>
              <a:t>«</a:t>
            </a:r>
            <a:endParaRPr lang="zh-CN" altLang="en-US" sz="6570" dirty="0">
              <a:solidFill>
                <a:srgbClr val="459EB6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9133528" y="2721746"/>
            <a:ext cx="471646" cy="471646"/>
          </a:xfrm>
          <a:prstGeom prst="ellipse">
            <a:avLst/>
          </a:prstGeom>
          <a:solidFill>
            <a:srgbClr val="459EB6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46" tIns="45523" rIns="91046" bIns="4552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0"/>
          </a:p>
        </p:txBody>
      </p:sp>
      <p:sp>
        <p:nvSpPr>
          <p:cNvPr id="74" name="椭圆 73"/>
          <p:cNvSpPr/>
          <p:nvPr/>
        </p:nvSpPr>
        <p:spPr>
          <a:xfrm>
            <a:off x="10955157" y="679797"/>
            <a:ext cx="253896" cy="253896"/>
          </a:xfrm>
          <a:prstGeom prst="ellipse">
            <a:avLst/>
          </a:prstGeom>
          <a:solidFill>
            <a:srgbClr val="459EB6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46" tIns="45523" rIns="91046" bIns="4552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0"/>
          </a:p>
        </p:txBody>
      </p:sp>
      <p:sp>
        <p:nvSpPr>
          <p:cNvPr id="75" name="椭圆 74"/>
          <p:cNvSpPr/>
          <p:nvPr/>
        </p:nvSpPr>
        <p:spPr>
          <a:xfrm>
            <a:off x="9088748" y="1688533"/>
            <a:ext cx="340627" cy="340627"/>
          </a:xfrm>
          <a:prstGeom prst="ellipse">
            <a:avLst/>
          </a:prstGeom>
          <a:solidFill>
            <a:srgbClr val="459EB6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46" tIns="45523" rIns="91046" bIns="4552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0"/>
          </a:p>
        </p:txBody>
      </p:sp>
      <p:sp>
        <p:nvSpPr>
          <p:cNvPr id="6" name="任意多边形 5"/>
          <p:cNvSpPr/>
          <p:nvPr/>
        </p:nvSpPr>
        <p:spPr>
          <a:xfrm>
            <a:off x="114925" y="1856151"/>
            <a:ext cx="12013163" cy="3469880"/>
          </a:xfrm>
          <a:custGeom>
            <a:avLst/>
            <a:gdLst>
              <a:gd name="connsiteX0" fmla="*/ 0 w 12065000"/>
              <a:gd name="connsiteY0" fmla="*/ 3345152 h 3484852"/>
              <a:gd name="connsiteX1" fmla="*/ 1168400 w 12065000"/>
              <a:gd name="connsiteY1" fmla="*/ 1656052 h 3484852"/>
              <a:gd name="connsiteX2" fmla="*/ 4089400 w 12065000"/>
              <a:gd name="connsiteY2" fmla="*/ 5052 h 3484852"/>
              <a:gd name="connsiteX3" fmla="*/ 8877300 w 12065000"/>
              <a:gd name="connsiteY3" fmla="*/ 1224252 h 3484852"/>
              <a:gd name="connsiteX4" fmla="*/ 12065000 w 12065000"/>
              <a:gd name="connsiteY4" fmla="*/ 3484852 h 348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5000" h="3484852">
                <a:moveTo>
                  <a:pt x="0" y="3345152"/>
                </a:moveTo>
                <a:cubicBezTo>
                  <a:pt x="243416" y="2778943"/>
                  <a:pt x="486833" y="2212735"/>
                  <a:pt x="1168400" y="1656052"/>
                </a:cubicBezTo>
                <a:cubicBezTo>
                  <a:pt x="1849967" y="1099369"/>
                  <a:pt x="2804583" y="77019"/>
                  <a:pt x="4089400" y="5052"/>
                </a:cubicBezTo>
                <a:cubicBezTo>
                  <a:pt x="5374217" y="-66915"/>
                  <a:pt x="7548033" y="644285"/>
                  <a:pt x="8877300" y="1224252"/>
                </a:cubicBezTo>
                <a:cubicBezTo>
                  <a:pt x="10206567" y="1804219"/>
                  <a:pt x="11135783" y="2644535"/>
                  <a:pt x="12065000" y="3484852"/>
                </a:cubicBez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sp>
        <p:nvSpPr>
          <p:cNvPr id="8" name="任意多边形 7"/>
          <p:cNvSpPr/>
          <p:nvPr/>
        </p:nvSpPr>
        <p:spPr>
          <a:xfrm>
            <a:off x="76988" y="1717824"/>
            <a:ext cx="12089036" cy="3241490"/>
          </a:xfrm>
          <a:custGeom>
            <a:avLst/>
            <a:gdLst>
              <a:gd name="connsiteX0" fmla="*/ 0 w 12141200"/>
              <a:gd name="connsiteY0" fmla="*/ 563076 h 3255477"/>
              <a:gd name="connsiteX1" fmla="*/ 2032000 w 12141200"/>
              <a:gd name="connsiteY1" fmla="*/ 3255476 h 3255477"/>
              <a:gd name="connsiteX2" fmla="*/ 3822700 w 12141200"/>
              <a:gd name="connsiteY2" fmla="*/ 575776 h 3255477"/>
              <a:gd name="connsiteX3" fmla="*/ 5956300 w 12141200"/>
              <a:gd name="connsiteY3" fmla="*/ 207476 h 3255477"/>
              <a:gd name="connsiteX4" fmla="*/ 12141200 w 12141200"/>
              <a:gd name="connsiteY4" fmla="*/ 3141176 h 3255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41200" h="3255477">
                <a:moveTo>
                  <a:pt x="0" y="563076"/>
                </a:moveTo>
                <a:cubicBezTo>
                  <a:pt x="697441" y="1908217"/>
                  <a:pt x="1394883" y="3253359"/>
                  <a:pt x="2032000" y="3255476"/>
                </a:cubicBezTo>
                <a:cubicBezTo>
                  <a:pt x="2669117" y="3257593"/>
                  <a:pt x="3168650" y="1083776"/>
                  <a:pt x="3822700" y="575776"/>
                </a:cubicBezTo>
                <a:cubicBezTo>
                  <a:pt x="4476750" y="67776"/>
                  <a:pt x="4569883" y="-220091"/>
                  <a:pt x="5956300" y="207476"/>
                </a:cubicBezTo>
                <a:cubicBezTo>
                  <a:pt x="7342717" y="635043"/>
                  <a:pt x="9741958" y="1888109"/>
                  <a:pt x="12141200" y="3141176"/>
                </a:cubicBez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933" y="3193393"/>
            <a:ext cx="2449970" cy="24499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835" y="1187450"/>
            <a:ext cx="13197205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0DCE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5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603050405020304" charset="0"/>
              </a:rPr>
              <a:t> It's better to travel ten thousand miles than </a:t>
            </a:r>
          </a:p>
          <a:p>
            <a:r>
              <a:rPr lang="en-US" altLang="zh-CN" sz="5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603050405020304" charset="0"/>
              </a:rPr>
              <a:t>to read ten thousand books.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ldLvl="0" animBg="1"/>
      <p:bldP spid="47" grpId="0"/>
      <p:bldP spid="72" grpId="0" bldLvl="0" animBg="1"/>
      <p:bldP spid="74" grpId="0" bldLvl="0" animBg="1"/>
      <p:bldP spid="7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138446" y="1685671"/>
            <a:ext cx="5060315" cy="15684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en-US" altLang="zh-CN" sz="9600" dirty="0">
                <a:solidFill>
                  <a:schemeClr val="bg1"/>
                </a:solidFill>
                <a:latin typeface="Times New Roman" panose="02020603050405020304" charset="0"/>
                <a:ea typeface="方正清刻本悦宋简体" panose="02000000000000000000" pitchFamily="2" charset="-122"/>
                <a:cs typeface="Times New Roman" panose="02020603050405020304" charset="0"/>
              </a:rPr>
              <a:t>THANK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69732" y="1686039"/>
            <a:ext cx="792480" cy="15684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475289" y="3089206"/>
            <a:ext cx="792480" cy="15684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974346" y="320752"/>
            <a:ext cx="1610853" cy="1224559"/>
            <a:chOff x="7249121" y="555448"/>
            <a:chExt cx="1546536" cy="1175666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3373405" y="4618028"/>
            <a:ext cx="1491629" cy="1133926"/>
            <a:chOff x="7249121" y="555448"/>
            <a:chExt cx="1546536" cy="1175666"/>
          </a:xfrm>
        </p:grpSpPr>
        <p:cxnSp>
          <p:nvCxnSpPr>
            <p:cNvPr id="14" name="直接连接符 13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3566427" y="735025"/>
            <a:ext cx="4838700" cy="48387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950813" y="3264136"/>
            <a:ext cx="3434715" cy="15684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en-US" altLang="zh-CN" sz="9600" dirty="0">
                <a:solidFill>
                  <a:schemeClr val="bg1"/>
                </a:solidFill>
                <a:latin typeface="Times New Roman" panose="02020603050405020304" charset="0"/>
                <a:ea typeface="方正清刻本悦宋简体" panose="02000000000000000000" pitchFamily="2" charset="-122"/>
                <a:cs typeface="Times New Roman" panose="02020603050405020304" charset="0"/>
              </a:rPr>
              <a:t>YOU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  <p:bldP spid="8" grpId="0"/>
      <p:bldP spid="9" grpId="0"/>
      <p:bldP spid="38" grpId="0" animBg="1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a54b6684-7cbd-4395-bd58-587fea3e280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8"/>
  <p:tag name="KSO_WM_UNIT_ID" val="diagram783_1*l_i*1_8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9"/>
  <p:tag name="KSO_WM_UNIT_ID" val="diagram783_1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24"/>
  <p:tag name="KSO_WM_TEMPLATE_CATEGORY" val="diagram"/>
  <p:tag name="KSO_WM_TEMPLATE_INDEX" val="783"/>
  <p:tag name="KSO_WM_UNIT_INDEX" val="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5"/>
  <p:tag name="KSO_WM_UNIT_ID" val="diagram783_1*l_i*1_1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1_1"/>
  <p:tag name="KSO_WM_UNIT_ID" val="diagram783_1*l_h_a*1_1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4_1"/>
  <p:tag name="KSO_WM_UNIT_ID" val="diagram783_1*l_h_a*1_4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9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f"/>
  <p:tag name="KSO_WM_UNIT_INDEX" val="1_2_1"/>
  <p:tag name="KSO_WM_UNIT_ID" val="diagram783_1*l_h_f*1_2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UNIT_TEXT_FILL_FORE_SCHEMECOLOR_INDEX" val="13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6"/>
  <p:tag name="KSO_WM_UNIT_ID" val="diagram783_1*l_i*1_16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7"/>
  <p:tag name="KSO_WM_UNIT_ID" val="diagram783_1*l_i*1_17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8"/>
  <p:tag name="KSO_WM_UNIT_ID" val="diagram783_1*l_i*1_18"/>
  <p:tag name="KSO_WM_UNIT_CLEAR" val="1"/>
  <p:tag name="KSO_WM_UNIT_LAYERLEVEL" val="1_1"/>
  <p:tag name="KSO_WM_BEAUTIFY_FLAG" val="#wm#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9"/>
  <p:tag name="KSO_WM_UNIT_ID" val="diagram783_1*l_i*1_19"/>
  <p:tag name="KSO_WM_UNIT_CLEAR" val="1"/>
  <p:tag name="KSO_WM_UNIT_LAYERLEVEL" val="1_1"/>
  <p:tag name="KSO_WM_BEAUTIFY_FLAG" val="#wm#"/>
  <p:tag name="KSO_WM_DIAGRAM_GROUP_CODE" val="l1-1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0"/>
  <p:tag name="KSO_WM_UNIT_ID" val="diagram783_1*l_i*1_20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4"/>
  <p:tag name="KSO_WM_UNIT_ID" val="diagram783_1*l_i*1_2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55"/>
  <p:tag name="KSO_WM_TEMPLATE_CATEGORY" val="diagram"/>
  <p:tag name="KSO_WM_TEMPLATE_INDEX" val="783"/>
  <p:tag name="KSO_WM_UNIT_INDEX" val="5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64"/>
  <p:tag name="KSO_WM_TEMPLATE_CATEGORY" val="diagram"/>
  <p:tag name="KSO_WM_TEMPLATE_INDEX" val="783"/>
  <p:tag name="KSO_WM_UNIT_INDEX" val="6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72"/>
  <p:tag name="KSO_WM_TEMPLATE_CATEGORY" val="diagram"/>
  <p:tag name="KSO_WM_TEMPLATE_INDEX" val="783"/>
  <p:tag name="KSO_WM_UNIT_INDEX" val="7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6_1"/>
  <p:tag name="KSO_WM_UNIT_ID" val="diagram783_1*l_h_a*1_6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10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1_1"/>
  <p:tag name="KSO_WM_UNIT_ID" val="diagram783_1*l_h_a*1_1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1_1"/>
  <p:tag name="KSO_WM_UNIT_ID" val="diagram783_1*l_h_a*1_1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4_1"/>
  <p:tag name="KSO_WM_UNIT_ID" val="diagram783_1*l_h_a*1_4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9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2"/>
  <p:tag name="KSO_WM_UNIT_ID" val="diagram783_1*l_i*1_3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3"/>
  <p:tag name="KSO_WM_UNIT_ID" val="diagram783_1*l_i*1_3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4"/>
  <p:tag name="KSO_WM_UNIT_ID" val="diagram783_1*l_i*1_3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8"/>
  <p:tag name="KSO_WM_UNIT_ID" val="diagram783_1*l_i*1_28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9"/>
  <p:tag name="KSO_WM_UNIT_ID" val="diagram783_1*l_i*1_29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0"/>
  <p:tag name="KSO_WM_UNIT_ID" val="diagram783_1*l_i*1_30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5"/>
  <p:tag name="KSO_WM_UNIT_ID" val="diagram783_1*l_i*1_2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6"/>
  <p:tag name="KSO_WM_UNIT_ID" val="diagram783_1*l_i*1_26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7"/>
  <p:tag name="KSO_WM_UNIT_ID" val="diagram783_1*l_i*1_27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2"/>
  <p:tag name="KSO_WM_UNIT_ID" val="diagram783_1*l_i*1_1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3"/>
  <p:tag name="KSO_WM_UNIT_ID" val="diagram783_1*l_i*1_1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4"/>
  <p:tag name="KSO_WM_UNIT_ID" val="diagram783_1*l_i*1_1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8"/>
  <p:tag name="KSO_WM_UNIT_ID" val="diagram783_1*l_i*1_8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9"/>
  <p:tag name="KSO_WM_UNIT_ID" val="diagram783_1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24"/>
  <p:tag name="KSO_WM_TEMPLATE_CATEGORY" val="diagram"/>
  <p:tag name="KSO_WM_TEMPLATE_INDEX" val="783"/>
  <p:tag name="KSO_WM_UNIT_INDEX" val="2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5"/>
  <p:tag name="KSO_WM_UNIT_ID" val="diagram783_1*l_i*1_1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6"/>
  <p:tag name="KSO_WM_UNIT_ID" val="diagram783_1*l_i*1_16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7"/>
  <p:tag name="KSO_WM_UNIT_ID" val="diagram783_1*l_i*1_17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8"/>
  <p:tag name="KSO_WM_UNIT_ID" val="diagram783_1*l_i*1_18"/>
  <p:tag name="KSO_WM_UNIT_CLEAR" val="1"/>
  <p:tag name="KSO_WM_UNIT_LAYERLEVEL" val="1_1"/>
  <p:tag name="KSO_WM_BEAUTIFY_FLAG" val="#wm#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9"/>
  <p:tag name="KSO_WM_UNIT_ID" val="diagram783_1*l_i*1_19"/>
  <p:tag name="KSO_WM_UNIT_CLEAR" val="1"/>
  <p:tag name="KSO_WM_UNIT_LAYERLEVEL" val="1_1"/>
  <p:tag name="KSO_WM_BEAUTIFY_FLAG" val="#wm#"/>
  <p:tag name="KSO_WM_DIAGRAM_GROUP_CODE" val="l1-1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0"/>
  <p:tag name="KSO_WM_UNIT_ID" val="diagram783_1*l_i*1_20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4"/>
  <p:tag name="KSO_WM_UNIT_ID" val="diagram783_1*l_i*1_2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55"/>
  <p:tag name="KSO_WM_TEMPLATE_CATEGORY" val="diagram"/>
  <p:tag name="KSO_WM_TEMPLATE_INDEX" val="783"/>
  <p:tag name="KSO_WM_UNIT_INDEX" val="5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64"/>
  <p:tag name="KSO_WM_TEMPLATE_CATEGORY" val="diagram"/>
  <p:tag name="KSO_WM_TEMPLATE_INDEX" val="783"/>
  <p:tag name="KSO_WM_UNIT_INDEX" val="6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72"/>
  <p:tag name="KSO_WM_TEMPLATE_CATEGORY" val="diagram"/>
  <p:tag name="KSO_WM_TEMPLATE_INDEX" val="783"/>
  <p:tag name="KSO_WM_UNIT_INDEX" val="7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6_1"/>
  <p:tag name="KSO_WM_UNIT_ID" val="diagram783_1*l_h_a*1_6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10"/>
  <p:tag name="KSO_WM_UNIT_TEXT_FILL_TYP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2"/>
  <p:tag name="KSO_WM_UNIT_ID" val="diagram783_1*l_i*1_3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3"/>
  <p:tag name="KSO_WM_UNIT_ID" val="diagram783_1*l_i*1_3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4"/>
  <p:tag name="KSO_WM_UNIT_ID" val="diagram783_1*l_i*1_3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8"/>
  <p:tag name="KSO_WM_UNIT_ID" val="diagram783_1*l_i*1_28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9"/>
  <p:tag name="KSO_WM_UNIT_ID" val="diagram783_1*l_i*1_29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0"/>
  <p:tag name="KSO_WM_UNIT_ID" val="diagram783_1*l_i*1_30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5"/>
  <p:tag name="KSO_WM_UNIT_ID" val="diagram783_1*l_i*1_2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6"/>
  <p:tag name="KSO_WM_UNIT_ID" val="diagram783_1*l_i*1_26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7"/>
  <p:tag name="KSO_WM_UNIT_ID" val="diagram783_1*l_i*1_27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2"/>
  <p:tag name="KSO_WM_UNIT_ID" val="diagram783_1*l_i*1_1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3"/>
  <p:tag name="KSO_WM_UNIT_ID" val="diagram783_1*l_i*1_1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4"/>
  <p:tag name="KSO_WM_UNIT_ID" val="diagram783_1*l_i*1_1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8"/>
  <p:tag name="KSO_WM_UNIT_ID" val="diagram783_1*l_i*1_8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9"/>
  <p:tag name="KSO_WM_UNIT_ID" val="diagram783_1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24"/>
  <p:tag name="KSO_WM_TEMPLATE_CATEGORY" val="diagram"/>
  <p:tag name="KSO_WM_TEMPLATE_INDEX" val="783"/>
  <p:tag name="KSO_WM_UNIT_INDEX" val="2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5"/>
  <p:tag name="KSO_WM_UNIT_ID" val="diagram783_1*l_i*1_1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6"/>
  <p:tag name="KSO_WM_UNIT_ID" val="diagram783_1*l_i*1_16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7"/>
  <p:tag name="KSO_WM_UNIT_ID" val="diagram783_1*l_i*1_17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8"/>
  <p:tag name="KSO_WM_UNIT_ID" val="diagram783_1*l_i*1_18"/>
  <p:tag name="KSO_WM_UNIT_CLEAR" val="1"/>
  <p:tag name="KSO_WM_UNIT_LAYERLEVEL" val="1_1"/>
  <p:tag name="KSO_WM_BEAUTIFY_FLAG" val="#wm#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9"/>
  <p:tag name="KSO_WM_UNIT_ID" val="diagram783_1*l_i*1_19"/>
  <p:tag name="KSO_WM_UNIT_CLEAR" val="1"/>
  <p:tag name="KSO_WM_UNIT_LAYERLEVEL" val="1_1"/>
  <p:tag name="KSO_WM_BEAUTIFY_FLAG" val="#wm#"/>
  <p:tag name="KSO_WM_DIAGRAM_GROUP_CODE" val="l1-1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0"/>
  <p:tag name="KSO_WM_UNIT_ID" val="diagram783_1*l_i*1_20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4"/>
  <p:tag name="KSO_WM_UNIT_ID" val="diagram783_1*l_i*1_2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55"/>
  <p:tag name="KSO_WM_TEMPLATE_CATEGORY" val="diagram"/>
  <p:tag name="KSO_WM_TEMPLATE_INDEX" val="783"/>
  <p:tag name="KSO_WM_UNIT_INDEX" val="5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64"/>
  <p:tag name="KSO_WM_TEMPLATE_CATEGORY" val="diagram"/>
  <p:tag name="KSO_WM_TEMPLATE_INDEX" val="783"/>
  <p:tag name="KSO_WM_UNIT_INDEX" val="6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1"/>
  <p:tag name="KSO_WM_UNIT_ID" val="diagram783_1*l_i*1_31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72"/>
  <p:tag name="KSO_WM_TEMPLATE_CATEGORY" val="diagram"/>
  <p:tag name="KSO_WM_TEMPLATE_INDEX" val="783"/>
  <p:tag name="KSO_WM_UNIT_INDEX" val="7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6_1"/>
  <p:tag name="KSO_WM_UNIT_ID" val="diagram783_1*l_h_a*1_6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10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1_1"/>
  <p:tag name="KSO_WM_UNIT_ID" val="diagram783_1*l_h_a*1_1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1_1"/>
  <p:tag name="KSO_WM_UNIT_ID" val="diagram783_1*l_h_a*1_1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5"/>
  <p:tag name="KSO_WM_UNIT_TEXT_FILL_TYP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2"/>
  <p:tag name="KSO_WM_UNIT_ID" val="diagram783_1*l_i*1_3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3"/>
  <p:tag name="KSO_WM_UNIT_ID" val="diagram783_1*l_i*1_3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4"/>
  <p:tag name="KSO_WM_UNIT_ID" val="diagram783_1*l_i*1_3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8"/>
  <p:tag name="KSO_WM_UNIT_ID" val="diagram783_1*l_i*1_28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9"/>
  <p:tag name="KSO_WM_UNIT_ID" val="diagram783_1*l_i*1_29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0"/>
  <p:tag name="KSO_WM_UNIT_ID" val="diagram783_1*l_i*1_30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5"/>
  <p:tag name="KSO_WM_UNIT_ID" val="diagram783_1*l_i*1_2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6"/>
  <p:tag name="KSO_WM_UNIT_ID" val="diagram783_1*l_i*1_26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7"/>
  <p:tag name="KSO_WM_UNIT_ID" val="diagram783_1*l_i*1_27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2"/>
  <p:tag name="KSO_WM_UNIT_ID" val="diagram783_1*l_i*1_1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3"/>
  <p:tag name="KSO_WM_UNIT_ID" val="diagram783_1*l_i*1_1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4"/>
  <p:tag name="KSO_WM_UNIT_ID" val="diagram783_1*l_i*1_1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8"/>
  <p:tag name="KSO_WM_UNIT_ID" val="diagram783_1*l_i*1_8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9"/>
  <p:tag name="KSO_WM_UNIT_ID" val="diagram783_1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24"/>
  <p:tag name="KSO_WM_TEMPLATE_CATEGORY" val="diagram"/>
  <p:tag name="KSO_WM_TEMPLATE_INDEX" val="783"/>
  <p:tag name="KSO_WM_UNIT_INDEX" val="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5"/>
  <p:tag name="KSO_WM_UNIT_ID" val="diagram783_1*l_i*1_1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6"/>
  <p:tag name="KSO_WM_UNIT_ID" val="diagram783_1*l_i*1_16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7"/>
  <p:tag name="KSO_WM_UNIT_ID" val="diagram783_1*l_i*1_17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8"/>
  <p:tag name="KSO_WM_UNIT_ID" val="diagram783_1*l_i*1_18"/>
  <p:tag name="KSO_WM_UNIT_CLEAR" val="1"/>
  <p:tag name="KSO_WM_UNIT_LAYERLEVEL" val="1_1"/>
  <p:tag name="KSO_WM_BEAUTIFY_FLAG" val="#wm#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9"/>
  <p:tag name="KSO_WM_UNIT_ID" val="diagram783_1*l_i*1_19"/>
  <p:tag name="KSO_WM_UNIT_CLEAR" val="1"/>
  <p:tag name="KSO_WM_UNIT_LAYERLEVEL" val="1_1"/>
  <p:tag name="KSO_WM_BEAUTIFY_FLAG" val="#wm#"/>
  <p:tag name="KSO_WM_DIAGRAM_GROUP_CODE" val="l1-1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0"/>
  <p:tag name="KSO_WM_UNIT_ID" val="diagram783_1*l_i*1_20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4"/>
  <p:tag name="KSO_WM_UNIT_ID" val="diagram783_1*l_i*1_2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55"/>
  <p:tag name="KSO_WM_TEMPLATE_CATEGORY" val="diagram"/>
  <p:tag name="KSO_WM_TEMPLATE_INDEX" val="783"/>
  <p:tag name="KSO_WM_UNIT_INDEX" val="5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64"/>
  <p:tag name="KSO_WM_TEMPLATE_CATEGORY" val="diagram"/>
  <p:tag name="KSO_WM_TEMPLATE_INDEX" val="783"/>
  <p:tag name="KSO_WM_UNIT_INDEX" val="6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783_1*i*72"/>
  <p:tag name="KSO_WM_TEMPLATE_CATEGORY" val="diagram"/>
  <p:tag name="KSO_WM_TEMPLATE_INDEX" val="783"/>
  <p:tag name="KSO_WM_UNIT_INDEX" val="7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h_a"/>
  <p:tag name="KSO_WM_UNIT_INDEX" val="1_6_1"/>
  <p:tag name="KSO_WM_UNIT_ID" val="diagram783_1*l_h_a*1_6_1"/>
  <p:tag name="KSO_WM_UNIT_CLEAR" val="1"/>
  <p:tag name="KSO_WM_UNIT_LAYERLEVEL" val="1_1_1"/>
  <p:tag name="KSO_WM_UNIT_VALUE" val="7"/>
  <p:tag name="KSO_WM_UNIT_HIGHLIGHT" val="0"/>
  <p:tag name="KSO_WM_UNIT_COMPATIBLE" val="0"/>
  <p:tag name="KSO_WM_BEAUTIFY_FLAG" val="#wm#"/>
  <p:tag name="KSO_WM_DIAGRAM_GROUP_CODE" val="l1-1"/>
  <p:tag name="KSO_WM_UNIT_PRESET_TEXT" val="LOREM"/>
  <p:tag name="KSO_WM_UNIT_TEXT_FILL_FORE_SCHEMECOLOR_INDEX" val="10"/>
  <p:tag name="KSO_WM_UNIT_TEXT_FILL_TYP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2"/>
  <p:tag name="KSO_WM_UNIT_ID" val="diagram783_1*l_i*1_3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3"/>
  <p:tag name="KSO_WM_UNIT_ID" val="diagram783_1*l_i*1_3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4"/>
  <p:tag name="KSO_WM_UNIT_ID" val="diagram783_1*l_i*1_3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8"/>
  <p:tag name="KSO_WM_UNIT_ID" val="diagram783_1*l_i*1_28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9"/>
  <p:tag name="KSO_WM_UNIT_ID" val="diagram783_1*l_i*1_29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30"/>
  <p:tag name="KSO_WM_UNIT_ID" val="diagram783_1*l_i*1_30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5"/>
  <p:tag name="KSO_WM_UNIT_ID" val="diagram783_1*l_i*1_2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6"/>
  <p:tag name="KSO_WM_UNIT_ID" val="diagram783_1*l_i*1_26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27"/>
  <p:tag name="KSO_WM_UNIT_ID" val="diagram783_1*l_i*1_27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2"/>
  <p:tag name="KSO_WM_UNIT_ID" val="diagram783_1*l_i*1_1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3"/>
  <p:tag name="KSO_WM_UNIT_ID" val="diagram783_1*l_i*1_1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783"/>
  <p:tag name="KSO_WM_TAG_VERSION" val="1.0"/>
  <p:tag name="KSO_WM_UNIT_TYPE" val="l_i"/>
  <p:tag name="KSO_WM_UNIT_INDEX" val="1_14"/>
  <p:tag name="KSO_WM_UNIT_ID" val="diagram783_1*l_i*1_1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heme/theme1.xml><?xml version="1.0" encoding="utf-8"?>
<a:theme xmlns:a="http://schemas.openxmlformats.org/drawingml/2006/main" name="Office Theme">
  <a:themeElements>
    <a:clrScheme name="自定义 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1401</Words>
  <Application>Microsoft Office PowerPoint</Application>
  <PresentationFormat>宽屏</PresentationFormat>
  <Paragraphs>309</Paragraphs>
  <Slides>30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8" baseType="lpstr">
      <vt:lpstr>等线</vt:lpstr>
      <vt:lpstr>等线 Light</vt:lpstr>
      <vt:lpstr>方正清刻本悦宋简体</vt:lpstr>
      <vt:lpstr>黑体</vt:lpstr>
      <vt:lpstr>华文楷体</vt:lpstr>
      <vt:lpstr>思源黑体 Normal</vt:lpstr>
      <vt:lpstr>宋体</vt:lpstr>
      <vt:lpstr>微软雅黑</vt:lpstr>
      <vt:lpstr>Aharoni</vt:lpstr>
      <vt:lpstr>Arial</vt:lpstr>
      <vt:lpstr>Calibri</vt:lpstr>
      <vt:lpstr>Calibri Light</vt:lpstr>
      <vt:lpstr>Impact</vt:lpstr>
      <vt:lpstr>Modern No. 20</vt:lpstr>
      <vt:lpstr>Times New Roman</vt:lpstr>
      <vt:lpstr>Wingdings</vt:lpstr>
      <vt:lpstr>Office Theme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图品汇特约设计师</dc:creator>
  <dc:description>南京开图网络科技有限公司享有作品版权，请勿转载！</dc:description>
  <cp:lastModifiedBy>seewo</cp:lastModifiedBy>
  <cp:revision>421</cp:revision>
  <dcterms:created xsi:type="dcterms:W3CDTF">2017-08-18T03:02:00Z</dcterms:created>
  <dcterms:modified xsi:type="dcterms:W3CDTF">2019-04-10T10:06:41Z</dcterms:modified>
  <cp:category>南京开图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