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323" r:id="rId3"/>
    <p:sldId id="416" r:id="rId4"/>
    <p:sldId id="337" r:id="rId6"/>
    <p:sldId id="260" r:id="rId7"/>
    <p:sldId id="339" r:id="rId8"/>
    <p:sldId id="358" r:id="rId9"/>
    <p:sldId id="340" r:id="rId10"/>
    <p:sldId id="445" r:id="rId11"/>
    <p:sldId id="446" r:id="rId12"/>
    <p:sldId id="359" r:id="rId13"/>
    <p:sldId id="338" r:id="rId14"/>
    <p:sldId id="313" r:id="rId15"/>
    <p:sldId id="470" r:id="rId16"/>
    <p:sldId id="471" r:id="rId17"/>
    <p:sldId id="315" r:id="rId18"/>
    <p:sldId id="472" r:id="rId19"/>
    <p:sldId id="477" r:id="rId20"/>
    <p:sldId id="473" r:id="rId21"/>
    <p:sldId id="417" r:id="rId22"/>
    <p:sldId id="479" r:id="rId23"/>
    <p:sldId id="478" r:id="rId24"/>
    <p:sldId id="480" r:id="rId25"/>
    <p:sldId id="320" r:id="rId26"/>
    <p:sldId id="421" r:id="rId27"/>
    <p:sldId id="422" r:id="rId28"/>
    <p:sldId id="311" r:id="rId29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</p:showPr>
  <p:clrMru>
    <a:srgbClr val="F99005"/>
    <a:srgbClr val="B185B1"/>
    <a:srgbClr val="F44963"/>
    <a:srgbClr val="C5B860"/>
    <a:srgbClr val="BCBDB8"/>
    <a:srgbClr val="4D79C7"/>
    <a:srgbClr val="2392D7"/>
    <a:srgbClr val="5C84CC"/>
    <a:srgbClr val="39A0DF"/>
    <a:srgbClr val="5CB2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21" autoAdjust="0"/>
    <p:restoredTop sz="94038" autoAdjust="0"/>
  </p:normalViewPr>
  <p:slideViewPr>
    <p:cSldViewPr snapToGrid="0">
      <p:cViewPr varScale="1">
        <p:scale>
          <a:sx n="114" d="100"/>
          <a:sy n="114" d="100"/>
        </p:scale>
        <p:origin x="30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3" Type="http://schemas.openxmlformats.org/officeDocument/2006/relationships/tags" Target="tags/tag144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EC4344-0A40-4CB7-B25E-5E6DB7316EC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DC7941-7DF0-4C7F-98C8-24F37B7F952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 txBox="1"/>
          <p:nvPr userDrawn="1"/>
        </p:nvSpPr>
        <p:spPr>
          <a:xfrm>
            <a:off x="923130" y="2066921"/>
            <a:ext cx="3780630" cy="1425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                 </a:t>
            </a:r>
            <a:r>
              <a:rPr lang="zh-CN" altLang="en-US" sz="4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版权声明</a:t>
            </a:r>
            <a:b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感谢您下载平台上提供的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作品，为了您和熊猫办公以及原创作者的利益，请勿复制、传播、销售，否则将承担法律责任！熊猫办公将对作品进行维权，按照传播下载次数进行十倍的索取赔偿！</a:t>
            </a:r>
            <a:b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在熊猫办公出售的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模板是免版税类（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RF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：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Royalty-Free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）正版受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中国人民共和国著作法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和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世界版权公约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的保护，作品的所有权、版权和著作权归熊猫办公所有，您下载的是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模板素材的使用权。</a:t>
            </a: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不得将熊猫办公的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模板、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br>
              <a:rPr lang="zh-CN" altLang="en-US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zh-CN" altLang="en-US" spc="12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302301" y="318541"/>
            <a:ext cx="11587397" cy="6220918"/>
          </a:xfrm>
          <a:prstGeom prst="roundRect">
            <a:avLst>
              <a:gd name="adj" fmla="val 1245"/>
            </a:avLst>
          </a:prstGeom>
          <a:solidFill>
            <a:schemeClr val="bg1"/>
          </a:solidFill>
          <a:ln>
            <a:noFill/>
          </a:ln>
          <a:effectLst>
            <a:outerShdw blurRad="1524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A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任意多边形: 形状 12"/>
          <p:cNvSpPr/>
          <p:nvPr userDrawn="1"/>
        </p:nvSpPr>
        <p:spPr>
          <a:xfrm flipV="1">
            <a:off x="-2" y="5619749"/>
            <a:ext cx="12192001" cy="1238249"/>
          </a:xfrm>
          <a:custGeom>
            <a:avLst/>
            <a:gdLst>
              <a:gd name="connsiteX0" fmla="*/ 11775799 w 12129742"/>
              <a:gd name="connsiteY0" fmla="*/ 1756345 h 1756451"/>
              <a:gd name="connsiteX1" fmla="*/ 12114982 w 12129742"/>
              <a:gd name="connsiteY1" fmla="*/ 1743977 h 1756451"/>
              <a:gd name="connsiteX2" fmla="*/ 12129742 w 12129742"/>
              <a:gd name="connsiteY2" fmla="*/ 1742461 h 1756451"/>
              <a:gd name="connsiteX3" fmla="*/ 12129742 w 12129742"/>
              <a:gd name="connsiteY3" fmla="*/ 0 h 1756451"/>
              <a:gd name="connsiteX4" fmla="*/ 0 w 12129742"/>
              <a:gd name="connsiteY4" fmla="*/ 0 h 1756451"/>
              <a:gd name="connsiteX5" fmla="*/ 0 w 12129742"/>
              <a:gd name="connsiteY5" fmla="*/ 1233952 h 1756451"/>
              <a:gd name="connsiteX6" fmla="*/ 178972 w 12129742"/>
              <a:gd name="connsiteY6" fmla="*/ 1262071 h 1756451"/>
              <a:gd name="connsiteX7" fmla="*/ 5218261 w 12129742"/>
              <a:gd name="connsiteY7" fmla="*/ 1435661 h 1756451"/>
              <a:gd name="connsiteX8" fmla="*/ 11775799 w 12129742"/>
              <a:gd name="connsiteY8" fmla="*/ 1756345 h 175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29742" h="1756451">
                <a:moveTo>
                  <a:pt x="11775799" y="1756345"/>
                </a:moveTo>
                <a:cubicBezTo>
                  <a:pt x="11888860" y="1755662"/>
                  <a:pt x="12001921" y="1751692"/>
                  <a:pt x="12114982" y="1743977"/>
                </a:cubicBezTo>
                <a:lnTo>
                  <a:pt x="12129742" y="1742461"/>
                </a:lnTo>
                <a:lnTo>
                  <a:pt x="12129742" y="0"/>
                </a:lnTo>
                <a:lnTo>
                  <a:pt x="0" y="0"/>
                </a:lnTo>
                <a:lnTo>
                  <a:pt x="0" y="1233952"/>
                </a:lnTo>
                <a:lnTo>
                  <a:pt x="178972" y="1262071"/>
                </a:lnTo>
                <a:cubicBezTo>
                  <a:pt x="1858735" y="1552050"/>
                  <a:pt x="3538499" y="2112829"/>
                  <a:pt x="5218261" y="1435661"/>
                </a:cubicBezTo>
                <a:cubicBezTo>
                  <a:pt x="7404107" y="554474"/>
                  <a:pt x="9589953" y="1769548"/>
                  <a:pt x="11775799" y="1756345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  <a:effectLst>
            <a:outerShdw blurRad="165100" dist="38100" dir="16200000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任意多边形: 形状 13"/>
          <p:cNvSpPr/>
          <p:nvPr userDrawn="1"/>
        </p:nvSpPr>
        <p:spPr>
          <a:xfrm>
            <a:off x="-3" y="6084034"/>
            <a:ext cx="12192003" cy="811049"/>
          </a:xfrm>
          <a:custGeom>
            <a:avLst/>
            <a:gdLst>
              <a:gd name="connsiteX0" fmla="*/ 1273432 w 12191998"/>
              <a:gd name="connsiteY0" fmla="*/ 316 h 1491129"/>
              <a:gd name="connsiteX1" fmla="*/ 6779396 w 12191998"/>
              <a:gd name="connsiteY1" fmla="*/ 320790 h 1491129"/>
              <a:gd name="connsiteX2" fmla="*/ 8321067 w 12191998"/>
              <a:gd name="connsiteY2" fmla="*/ 316 h 1491129"/>
              <a:gd name="connsiteX3" fmla="*/ 12065122 w 12191998"/>
              <a:gd name="connsiteY3" fmla="*/ 633329 h 1491129"/>
              <a:gd name="connsiteX4" fmla="*/ 12191998 w 12191998"/>
              <a:gd name="connsiteY4" fmla="*/ 637901 h 1491129"/>
              <a:gd name="connsiteX5" fmla="*/ 12191998 w 12191998"/>
              <a:gd name="connsiteY5" fmla="*/ 1491129 h 1491129"/>
              <a:gd name="connsiteX6" fmla="*/ 0 w 12191998"/>
              <a:gd name="connsiteY6" fmla="*/ 1491129 h 1491129"/>
              <a:gd name="connsiteX7" fmla="*/ 0 w 12191998"/>
              <a:gd name="connsiteY7" fmla="*/ 209544 h 1491129"/>
              <a:gd name="connsiteX8" fmla="*/ 172240 w 12191998"/>
              <a:gd name="connsiteY8" fmla="*/ 149871 h 1491129"/>
              <a:gd name="connsiteX9" fmla="*/ 1273432 w 12191998"/>
              <a:gd name="connsiteY9" fmla="*/ 316 h 149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1998" h="1491129">
                <a:moveTo>
                  <a:pt x="1273432" y="316"/>
                </a:moveTo>
                <a:cubicBezTo>
                  <a:pt x="3108754" y="22359"/>
                  <a:pt x="4944077" y="1188954"/>
                  <a:pt x="6779396" y="320790"/>
                </a:cubicBezTo>
                <a:cubicBezTo>
                  <a:pt x="7293286" y="77704"/>
                  <a:pt x="7807177" y="-5856"/>
                  <a:pt x="8321067" y="316"/>
                </a:cubicBezTo>
                <a:cubicBezTo>
                  <a:pt x="9569085" y="15305"/>
                  <a:pt x="10817103" y="559535"/>
                  <a:pt x="12065122" y="633329"/>
                </a:cubicBezTo>
                <a:lnTo>
                  <a:pt x="12191998" y="637901"/>
                </a:lnTo>
                <a:lnTo>
                  <a:pt x="12191998" y="1491129"/>
                </a:lnTo>
                <a:lnTo>
                  <a:pt x="0" y="1491129"/>
                </a:lnTo>
                <a:lnTo>
                  <a:pt x="0" y="209544"/>
                </a:lnTo>
                <a:lnTo>
                  <a:pt x="172240" y="149871"/>
                </a:lnTo>
                <a:cubicBezTo>
                  <a:pt x="539304" y="37280"/>
                  <a:pt x="906368" y="-4093"/>
                  <a:pt x="1273432" y="316"/>
                </a:cubicBezTo>
                <a:close/>
              </a:path>
            </a:pathLst>
          </a:custGeom>
          <a:solidFill>
            <a:srgbClr val="7AD5EA"/>
          </a:solidFill>
          <a:ln>
            <a:noFill/>
          </a:ln>
          <a:effectLst>
            <a:outerShdw blurRad="165100" dist="381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: 形状 14"/>
          <p:cNvSpPr/>
          <p:nvPr userDrawn="1"/>
        </p:nvSpPr>
        <p:spPr>
          <a:xfrm rot="3077606">
            <a:off x="31823" y="17802"/>
            <a:ext cx="1116000" cy="1116000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5CB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 userDrawn="1"/>
        </p:nvGrpSpPr>
        <p:grpSpPr>
          <a:xfrm>
            <a:off x="446948" y="452352"/>
            <a:ext cx="11298099" cy="5994933"/>
            <a:chOff x="1095373" y="773966"/>
            <a:chExt cx="10001250" cy="4953000"/>
          </a:xfrm>
        </p:grpSpPr>
        <p:sp>
          <p:nvSpPr>
            <p:cNvPr id="24" name="矩形: 圆角 23"/>
            <p:cNvSpPr/>
            <p:nvPr/>
          </p:nvSpPr>
          <p:spPr>
            <a:xfrm>
              <a:off x="1095373" y="773966"/>
              <a:ext cx="10001250" cy="4953000"/>
            </a:xfrm>
            <a:prstGeom prst="roundRect">
              <a:avLst>
                <a:gd name="adj" fmla="val 4916"/>
              </a:avLst>
            </a:prstGeom>
            <a:solidFill>
              <a:schemeClr val="bg1"/>
            </a:solidFill>
            <a:ln w="38100">
              <a:solidFill>
                <a:schemeClr val="bg1"/>
              </a:solidFill>
            </a:ln>
            <a:effectLst>
              <a:outerShdw blurRad="127000" dist="127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1285872" y="945416"/>
              <a:ext cx="9610728" cy="4637248"/>
            </a:xfrm>
            <a:prstGeom prst="roundRect">
              <a:avLst>
                <a:gd name="adj" fmla="val 6070"/>
              </a:avLst>
            </a:prstGeom>
            <a:noFill/>
            <a:ln w="28575">
              <a:solidFill>
                <a:srgbClr val="7AD5E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2" name="图片 4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9637" flipH="1">
            <a:off x="511358" y="577431"/>
            <a:ext cx="1708711" cy="142392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302301" y="318541"/>
            <a:ext cx="11587397" cy="6220918"/>
          </a:xfrm>
          <a:prstGeom prst="roundRect">
            <a:avLst>
              <a:gd name="adj" fmla="val 1245"/>
            </a:avLst>
          </a:prstGeom>
          <a:solidFill>
            <a:schemeClr val="bg1"/>
          </a:solidFill>
          <a:ln>
            <a:noFill/>
          </a:ln>
          <a:effectLst>
            <a:outerShdw blurRad="1524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A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任意多边形: 形状 12"/>
          <p:cNvSpPr/>
          <p:nvPr userDrawn="1"/>
        </p:nvSpPr>
        <p:spPr>
          <a:xfrm flipV="1">
            <a:off x="-2" y="5619749"/>
            <a:ext cx="12192001" cy="1238249"/>
          </a:xfrm>
          <a:custGeom>
            <a:avLst/>
            <a:gdLst>
              <a:gd name="connsiteX0" fmla="*/ 11775799 w 12129742"/>
              <a:gd name="connsiteY0" fmla="*/ 1756345 h 1756451"/>
              <a:gd name="connsiteX1" fmla="*/ 12114982 w 12129742"/>
              <a:gd name="connsiteY1" fmla="*/ 1743977 h 1756451"/>
              <a:gd name="connsiteX2" fmla="*/ 12129742 w 12129742"/>
              <a:gd name="connsiteY2" fmla="*/ 1742461 h 1756451"/>
              <a:gd name="connsiteX3" fmla="*/ 12129742 w 12129742"/>
              <a:gd name="connsiteY3" fmla="*/ 0 h 1756451"/>
              <a:gd name="connsiteX4" fmla="*/ 0 w 12129742"/>
              <a:gd name="connsiteY4" fmla="*/ 0 h 1756451"/>
              <a:gd name="connsiteX5" fmla="*/ 0 w 12129742"/>
              <a:gd name="connsiteY5" fmla="*/ 1233952 h 1756451"/>
              <a:gd name="connsiteX6" fmla="*/ 178972 w 12129742"/>
              <a:gd name="connsiteY6" fmla="*/ 1262071 h 1756451"/>
              <a:gd name="connsiteX7" fmla="*/ 5218261 w 12129742"/>
              <a:gd name="connsiteY7" fmla="*/ 1435661 h 1756451"/>
              <a:gd name="connsiteX8" fmla="*/ 11775799 w 12129742"/>
              <a:gd name="connsiteY8" fmla="*/ 1756345 h 175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29742" h="1756451">
                <a:moveTo>
                  <a:pt x="11775799" y="1756345"/>
                </a:moveTo>
                <a:cubicBezTo>
                  <a:pt x="11888860" y="1755662"/>
                  <a:pt x="12001921" y="1751692"/>
                  <a:pt x="12114982" y="1743977"/>
                </a:cubicBezTo>
                <a:lnTo>
                  <a:pt x="12129742" y="1742461"/>
                </a:lnTo>
                <a:lnTo>
                  <a:pt x="12129742" y="0"/>
                </a:lnTo>
                <a:lnTo>
                  <a:pt x="0" y="0"/>
                </a:lnTo>
                <a:lnTo>
                  <a:pt x="0" y="1233952"/>
                </a:lnTo>
                <a:lnTo>
                  <a:pt x="178972" y="1262071"/>
                </a:lnTo>
                <a:cubicBezTo>
                  <a:pt x="1858735" y="1552050"/>
                  <a:pt x="3538499" y="2112829"/>
                  <a:pt x="5218261" y="1435661"/>
                </a:cubicBezTo>
                <a:cubicBezTo>
                  <a:pt x="7404107" y="554474"/>
                  <a:pt x="9589953" y="1769548"/>
                  <a:pt x="11775799" y="1756345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  <a:effectLst>
            <a:outerShdw blurRad="165100" dist="38100" dir="16200000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任意多边形: 形状 13"/>
          <p:cNvSpPr/>
          <p:nvPr userDrawn="1"/>
        </p:nvSpPr>
        <p:spPr>
          <a:xfrm>
            <a:off x="-3" y="6084034"/>
            <a:ext cx="12192003" cy="811049"/>
          </a:xfrm>
          <a:custGeom>
            <a:avLst/>
            <a:gdLst>
              <a:gd name="connsiteX0" fmla="*/ 1273432 w 12191998"/>
              <a:gd name="connsiteY0" fmla="*/ 316 h 1491129"/>
              <a:gd name="connsiteX1" fmla="*/ 6779396 w 12191998"/>
              <a:gd name="connsiteY1" fmla="*/ 320790 h 1491129"/>
              <a:gd name="connsiteX2" fmla="*/ 8321067 w 12191998"/>
              <a:gd name="connsiteY2" fmla="*/ 316 h 1491129"/>
              <a:gd name="connsiteX3" fmla="*/ 12065122 w 12191998"/>
              <a:gd name="connsiteY3" fmla="*/ 633329 h 1491129"/>
              <a:gd name="connsiteX4" fmla="*/ 12191998 w 12191998"/>
              <a:gd name="connsiteY4" fmla="*/ 637901 h 1491129"/>
              <a:gd name="connsiteX5" fmla="*/ 12191998 w 12191998"/>
              <a:gd name="connsiteY5" fmla="*/ 1491129 h 1491129"/>
              <a:gd name="connsiteX6" fmla="*/ 0 w 12191998"/>
              <a:gd name="connsiteY6" fmla="*/ 1491129 h 1491129"/>
              <a:gd name="connsiteX7" fmla="*/ 0 w 12191998"/>
              <a:gd name="connsiteY7" fmla="*/ 209544 h 1491129"/>
              <a:gd name="connsiteX8" fmla="*/ 172240 w 12191998"/>
              <a:gd name="connsiteY8" fmla="*/ 149871 h 1491129"/>
              <a:gd name="connsiteX9" fmla="*/ 1273432 w 12191998"/>
              <a:gd name="connsiteY9" fmla="*/ 316 h 149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1998" h="1491129">
                <a:moveTo>
                  <a:pt x="1273432" y="316"/>
                </a:moveTo>
                <a:cubicBezTo>
                  <a:pt x="3108754" y="22359"/>
                  <a:pt x="4944077" y="1188954"/>
                  <a:pt x="6779396" y="320790"/>
                </a:cubicBezTo>
                <a:cubicBezTo>
                  <a:pt x="7293286" y="77704"/>
                  <a:pt x="7807177" y="-5856"/>
                  <a:pt x="8321067" y="316"/>
                </a:cubicBezTo>
                <a:cubicBezTo>
                  <a:pt x="9569085" y="15305"/>
                  <a:pt x="10817103" y="559535"/>
                  <a:pt x="12065122" y="633329"/>
                </a:cubicBezTo>
                <a:lnTo>
                  <a:pt x="12191998" y="637901"/>
                </a:lnTo>
                <a:lnTo>
                  <a:pt x="12191998" y="1491129"/>
                </a:lnTo>
                <a:lnTo>
                  <a:pt x="0" y="1491129"/>
                </a:lnTo>
                <a:lnTo>
                  <a:pt x="0" y="209544"/>
                </a:lnTo>
                <a:lnTo>
                  <a:pt x="172240" y="149871"/>
                </a:lnTo>
                <a:cubicBezTo>
                  <a:pt x="539304" y="37280"/>
                  <a:pt x="906368" y="-4093"/>
                  <a:pt x="1273432" y="316"/>
                </a:cubicBezTo>
                <a:close/>
              </a:path>
            </a:pathLst>
          </a:custGeom>
          <a:solidFill>
            <a:srgbClr val="7AD5EA"/>
          </a:solidFill>
          <a:ln>
            <a:noFill/>
          </a:ln>
          <a:effectLst>
            <a:outerShdw blurRad="165100" dist="381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: 形状 14"/>
          <p:cNvSpPr/>
          <p:nvPr userDrawn="1"/>
        </p:nvSpPr>
        <p:spPr>
          <a:xfrm rot="3077606">
            <a:off x="31823" y="17802"/>
            <a:ext cx="1116000" cy="1116000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5CB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 userDrawn="1"/>
        </p:nvGrpSpPr>
        <p:grpSpPr>
          <a:xfrm>
            <a:off x="446948" y="452352"/>
            <a:ext cx="11298099" cy="5994933"/>
            <a:chOff x="1095373" y="773966"/>
            <a:chExt cx="10001250" cy="4953000"/>
          </a:xfrm>
        </p:grpSpPr>
        <p:sp>
          <p:nvSpPr>
            <p:cNvPr id="24" name="矩形: 圆角 23"/>
            <p:cNvSpPr/>
            <p:nvPr/>
          </p:nvSpPr>
          <p:spPr>
            <a:xfrm>
              <a:off x="1095373" y="773966"/>
              <a:ext cx="10001250" cy="4953000"/>
            </a:xfrm>
            <a:prstGeom prst="roundRect">
              <a:avLst>
                <a:gd name="adj" fmla="val 4916"/>
              </a:avLst>
            </a:prstGeom>
            <a:solidFill>
              <a:schemeClr val="bg1"/>
            </a:solidFill>
            <a:ln w="38100">
              <a:solidFill>
                <a:schemeClr val="bg1"/>
              </a:solidFill>
            </a:ln>
            <a:effectLst>
              <a:outerShdw blurRad="127000" dist="127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1285872" y="945416"/>
              <a:ext cx="9610728" cy="4637248"/>
            </a:xfrm>
            <a:prstGeom prst="roundRect">
              <a:avLst>
                <a:gd name="adj" fmla="val 6070"/>
              </a:avLst>
            </a:prstGeom>
            <a:noFill/>
            <a:ln w="28575">
              <a:solidFill>
                <a:srgbClr val="7AD5E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  <p:sp>
        <p:nvSpPr>
          <p:cNvPr id="8" name="标题 1"/>
          <p:cNvSpPr txBox="1"/>
          <p:nvPr userDrawn="1"/>
        </p:nvSpPr>
        <p:spPr>
          <a:xfrm>
            <a:off x="972345" y="2944699"/>
            <a:ext cx="3780630" cy="1425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                 </a:t>
            </a:r>
            <a:r>
              <a:rPr lang="zh-CN" altLang="en-US" sz="4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版权声明</a:t>
            </a:r>
            <a:b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感谢您下载平台上提供的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作品，为了您和熊猫办公以及原创作者的利益，请勿复制、传播、销售，否则将承担法律责任！熊猫办公将对作品进行维权，按照传播下载次数进行十倍的索取赔偿！</a:t>
            </a:r>
            <a:b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在熊猫办公出售的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模板是免版税类（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RF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：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Royalty-Free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）正版受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中国人民共和国著作法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和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世界版权公约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的保护，作品的所有权、版权和著作权归熊猫办公所有，您下载的是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模板素材的使用权。</a:t>
            </a: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不得将熊猫办公的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模板、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br>
              <a:rPr lang="zh-CN" altLang="en-US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zh-CN" altLang="en-US" spc="12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  <p:sp>
        <p:nvSpPr>
          <p:cNvPr id="8" name="标题 1"/>
          <p:cNvSpPr txBox="1"/>
          <p:nvPr userDrawn="1"/>
        </p:nvSpPr>
        <p:spPr>
          <a:xfrm>
            <a:off x="915591" y="2781073"/>
            <a:ext cx="3780630" cy="1425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                 </a:t>
            </a:r>
            <a:r>
              <a:rPr lang="zh-CN" altLang="en-US" sz="4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版权声明</a:t>
            </a:r>
            <a:b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感谢您下载平台上提供的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作品，为了您和熊猫办公以及原创作者的利益，请勿复制、传播、销售，否则将承担法律责任！熊猫办公将对作品进行维权，按照传播下载次数进行十倍的索取赔偿！</a:t>
            </a:r>
            <a:b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在熊猫办公出售的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模板是免版税类（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RF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：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Royalty-Free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）正版受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中国人民共和国著作法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和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世界版权公约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的保护，作品的所有权、版权和著作权归熊猫办公所有，您下载的是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模板素材的使用权。</a:t>
            </a: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不得将熊猫办公的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模板、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br>
              <a:rPr lang="zh-CN" altLang="en-US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zh-CN" altLang="en-US" spc="12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5" Type="http://schemas.openxmlformats.org/officeDocument/2006/relationships/slideLayout" Target="../slideLayouts/slideLayout7.xml"/><Relationship Id="rId24" Type="http://schemas.microsoft.com/office/2007/relationships/media" Target="../media/media7.mp3"/><Relationship Id="rId23" Type="http://schemas.openxmlformats.org/officeDocument/2006/relationships/audio" Target="../media/media7.mp3"/><Relationship Id="rId22" Type="http://schemas.microsoft.com/office/2007/relationships/media" Target="../media/media6.mp3"/><Relationship Id="rId21" Type="http://schemas.openxmlformats.org/officeDocument/2006/relationships/audio" Target="../media/media6.mp3"/><Relationship Id="rId20" Type="http://schemas.microsoft.com/office/2007/relationships/media" Target="../media/media5.mp3"/><Relationship Id="rId2" Type="http://schemas.openxmlformats.org/officeDocument/2006/relationships/tags" Target="../tags/tag5.xml"/><Relationship Id="rId19" Type="http://schemas.openxmlformats.org/officeDocument/2006/relationships/audio" Target="../media/media5.mp3"/><Relationship Id="rId18" Type="http://schemas.microsoft.com/office/2007/relationships/media" Target="../media/media4.mp3"/><Relationship Id="rId17" Type="http://schemas.openxmlformats.org/officeDocument/2006/relationships/audio" Target="../media/media4.mp3"/><Relationship Id="rId16" Type="http://schemas.microsoft.com/office/2007/relationships/media" Target="../media/media3.mp3"/><Relationship Id="rId15" Type="http://schemas.openxmlformats.org/officeDocument/2006/relationships/audio" Target="../media/media3.mp3"/><Relationship Id="rId14" Type="http://schemas.microsoft.com/office/2007/relationships/media" Target="../media/media2.mp3"/><Relationship Id="rId13" Type="http://schemas.openxmlformats.org/officeDocument/2006/relationships/audio" Target="../media/media2.mp3"/><Relationship Id="rId12" Type="http://schemas.openxmlformats.org/officeDocument/2006/relationships/image" Target="../media/image4.png"/><Relationship Id="rId11" Type="http://schemas.microsoft.com/office/2007/relationships/media" Target="../media/media1.mp3"/><Relationship Id="rId10" Type="http://schemas.openxmlformats.org/officeDocument/2006/relationships/audio" Target="../media/media1.mp3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1.xml"/><Relationship Id="rId8" Type="http://schemas.openxmlformats.org/officeDocument/2006/relationships/tags" Target="../tags/tag20.xml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13.xml"/></Relationships>
</file>

<file path=ppt/slides/_rels/slide7.xml.rels><?xml version="1.0" encoding="UTF-8" standalone="yes"?>
<Relationships xmlns="http://schemas.openxmlformats.org/package/2006/relationships"><Relationship Id="rId9" Type="http://schemas.microsoft.com/office/2007/relationships/media" Target="../media/media10.mp3"/><Relationship Id="rId8" Type="http://schemas.openxmlformats.org/officeDocument/2006/relationships/audio" Target="../media/media10.mp3"/><Relationship Id="rId7" Type="http://schemas.microsoft.com/office/2007/relationships/media" Target="../media/media9.mp3"/><Relationship Id="rId6" Type="http://schemas.openxmlformats.org/officeDocument/2006/relationships/audio" Target="../media/media9.mp3"/><Relationship Id="rId5" Type="http://schemas.openxmlformats.org/officeDocument/2006/relationships/image" Target="../media/image4.png"/><Relationship Id="rId4" Type="http://schemas.microsoft.com/office/2007/relationships/media" Target="../media/media8.mp3"/><Relationship Id="rId3" Type="http://schemas.openxmlformats.org/officeDocument/2006/relationships/audio" Target="../media/media8.mp3"/><Relationship Id="rId2" Type="http://schemas.openxmlformats.org/officeDocument/2006/relationships/tags" Target="../tags/tag23.xml"/><Relationship Id="rId12" Type="http://schemas.openxmlformats.org/officeDocument/2006/relationships/slideLayout" Target="../slideLayouts/slideLayout7.xml"/><Relationship Id="rId11" Type="http://schemas.microsoft.com/office/2007/relationships/media" Target="../media/media11.mp3"/><Relationship Id="rId10" Type="http://schemas.openxmlformats.org/officeDocument/2006/relationships/audio" Target="../media/media11.mp3"/><Relationship Id="rId1" Type="http://schemas.openxmlformats.org/officeDocument/2006/relationships/tags" Target="../tags/tag22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.png"/><Relationship Id="rId3" Type="http://schemas.microsoft.com/office/2007/relationships/media" Target="../media/media12.mp3"/><Relationship Id="rId2" Type="http://schemas.openxmlformats.org/officeDocument/2006/relationships/audio" Target="../media/media12.mp3"/><Relationship Id="rId1" Type="http://schemas.openxmlformats.org/officeDocument/2006/relationships/tags" Target="../tags/tag24.xml"/></Relationships>
</file>

<file path=ppt/slides/_rels/slide9.xml.rels><?xml version="1.0" encoding="UTF-8" standalone="yes"?>
<Relationships xmlns="http://schemas.openxmlformats.org/package/2006/relationships"><Relationship Id="rId9" Type="http://schemas.microsoft.com/office/2007/relationships/media" Target="../media/media15.mp3"/><Relationship Id="rId8" Type="http://schemas.openxmlformats.org/officeDocument/2006/relationships/audio" Target="../media/media15.mp3"/><Relationship Id="rId7" Type="http://schemas.microsoft.com/office/2007/relationships/media" Target="../media/media14.mp3"/><Relationship Id="rId6" Type="http://schemas.openxmlformats.org/officeDocument/2006/relationships/audio" Target="../media/media14.mp3"/><Relationship Id="rId5" Type="http://schemas.openxmlformats.org/officeDocument/2006/relationships/image" Target="../media/image4.png"/><Relationship Id="rId4" Type="http://schemas.microsoft.com/office/2007/relationships/media" Target="../media/media13.mp3"/><Relationship Id="rId3" Type="http://schemas.openxmlformats.org/officeDocument/2006/relationships/audio" Target="../media/media13.mp3"/><Relationship Id="rId2" Type="http://schemas.openxmlformats.org/officeDocument/2006/relationships/tags" Target="../tags/tag26.xml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7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5.png"/><Relationship Id="rId23" Type="http://schemas.openxmlformats.org/officeDocument/2006/relationships/slideLayout" Target="../slideLayouts/slideLayout7.xml"/><Relationship Id="rId22" Type="http://schemas.openxmlformats.org/officeDocument/2006/relationships/image" Target="../media/image4.png"/><Relationship Id="rId21" Type="http://schemas.microsoft.com/office/2007/relationships/media" Target="../media/media16.mp3"/><Relationship Id="rId20" Type="http://schemas.openxmlformats.org/officeDocument/2006/relationships/audio" Target="../media/media16.mp3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tags" Target="../tags/tag28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50.xml"/><Relationship Id="rId8" Type="http://schemas.openxmlformats.org/officeDocument/2006/relationships/tags" Target="../tags/tag49.xml"/><Relationship Id="rId7" Type="http://schemas.openxmlformats.org/officeDocument/2006/relationships/tags" Target="../tags/tag48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image" Target="../media/image9.pn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9" Type="http://schemas.openxmlformats.org/officeDocument/2006/relationships/notesSlide" Target="../notesSlides/notesSlide4.xml"/><Relationship Id="rId18" Type="http://schemas.openxmlformats.org/officeDocument/2006/relationships/slideLayout" Target="../slideLayouts/slideLayout8.xml"/><Relationship Id="rId17" Type="http://schemas.openxmlformats.org/officeDocument/2006/relationships/image" Target="../media/image4.png"/><Relationship Id="rId16" Type="http://schemas.microsoft.com/office/2007/relationships/media" Target="../media/media17.mp3"/><Relationship Id="rId15" Type="http://schemas.openxmlformats.org/officeDocument/2006/relationships/audio" Target="../media/media17.mp3"/><Relationship Id="rId14" Type="http://schemas.openxmlformats.org/officeDocument/2006/relationships/tags" Target="../tags/tag55.xml"/><Relationship Id="rId13" Type="http://schemas.openxmlformats.org/officeDocument/2006/relationships/tags" Target="../tags/tag54.xml"/><Relationship Id="rId12" Type="http://schemas.openxmlformats.org/officeDocument/2006/relationships/tags" Target="../tags/tag53.xml"/><Relationship Id="rId11" Type="http://schemas.openxmlformats.org/officeDocument/2006/relationships/tags" Target="../tags/tag52.xml"/><Relationship Id="rId10" Type="http://schemas.openxmlformats.org/officeDocument/2006/relationships/tags" Target="../tags/tag51.xml"/><Relationship Id="rId1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8.xml"/><Relationship Id="rId6" Type="http://schemas.openxmlformats.org/officeDocument/2006/relationships/image" Target="../media/image4.png"/><Relationship Id="rId5" Type="http://schemas.microsoft.com/office/2007/relationships/media" Target="../media/media18.mp3"/><Relationship Id="rId4" Type="http://schemas.openxmlformats.org/officeDocument/2006/relationships/audio" Target="../media/media18.mp3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8.xml"/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65.xml"/><Relationship Id="rId8" Type="http://schemas.openxmlformats.org/officeDocument/2006/relationships/tags" Target="../tags/tag64.xml"/><Relationship Id="rId7" Type="http://schemas.openxmlformats.org/officeDocument/2006/relationships/tags" Target="../tags/tag63.xml"/><Relationship Id="rId6" Type="http://schemas.openxmlformats.org/officeDocument/2006/relationships/tags" Target="../tags/tag62.xml"/><Relationship Id="rId5" Type="http://schemas.openxmlformats.org/officeDocument/2006/relationships/image" Target="../media/image14.jpeg"/><Relationship Id="rId4" Type="http://schemas.openxmlformats.org/officeDocument/2006/relationships/tags" Target="../tags/tag61.xml"/><Relationship Id="rId3" Type="http://schemas.openxmlformats.org/officeDocument/2006/relationships/tags" Target="../tags/tag60.xml"/><Relationship Id="rId28" Type="http://schemas.openxmlformats.org/officeDocument/2006/relationships/notesSlide" Target="../notesSlides/notesSlide7.xml"/><Relationship Id="rId27" Type="http://schemas.openxmlformats.org/officeDocument/2006/relationships/slideLayout" Target="../slideLayouts/slideLayout8.xml"/><Relationship Id="rId26" Type="http://schemas.openxmlformats.org/officeDocument/2006/relationships/tags" Target="../tags/tag80.xml"/><Relationship Id="rId25" Type="http://schemas.openxmlformats.org/officeDocument/2006/relationships/tags" Target="../tags/tag79.xml"/><Relationship Id="rId24" Type="http://schemas.openxmlformats.org/officeDocument/2006/relationships/tags" Target="../tags/tag78.xml"/><Relationship Id="rId23" Type="http://schemas.openxmlformats.org/officeDocument/2006/relationships/tags" Target="../tags/tag77.xml"/><Relationship Id="rId22" Type="http://schemas.openxmlformats.org/officeDocument/2006/relationships/tags" Target="../tags/tag76.xml"/><Relationship Id="rId21" Type="http://schemas.openxmlformats.org/officeDocument/2006/relationships/tags" Target="../tags/tag75.xml"/><Relationship Id="rId20" Type="http://schemas.openxmlformats.org/officeDocument/2006/relationships/tags" Target="../tags/tag74.xml"/><Relationship Id="rId2" Type="http://schemas.openxmlformats.org/officeDocument/2006/relationships/tags" Target="../tags/tag59.xml"/><Relationship Id="rId19" Type="http://schemas.openxmlformats.org/officeDocument/2006/relationships/tags" Target="../tags/tag73.xml"/><Relationship Id="rId18" Type="http://schemas.openxmlformats.org/officeDocument/2006/relationships/tags" Target="../tags/tag72.xml"/><Relationship Id="rId17" Type="http://schemas.openxmlformats.org/officeDocument/2006/relationships/tags" Target="../tags/tag71.xml"/><Relationship Id="rId16" Type="http://schemas.openxmlformats.org/officeDocument/2006/relationships/tags" Target="../tags/tag70.xml"/><Relationship Id="rId15" Type="http://schemas.openxmlformats.org/officeDocument/2006/relationships/image" Target="../media/image16.jpeg"/><Relationship Id="rId14" Type="http://schemas.openxmlformats.org/officeDocument/2006/relationships/image" Target="../media/image15.jpeg"/><Relationship Id="rId13" Type="http://schemas.openxmlformats.org/officeDocument/2006/relationships/tags" Target="../tags/tag69.xml"/><Relationship Id="rId12" Type="http://schemas.openxmlformats.org/officeDocument/2006/relationships/tags" Target="../tags/tag68.xml"/><Relationship Id="rId11" Type="http://schemas.openxmlformats.org/officeDocument/2006/relationships/tags" Target="../tags/tag67.xml"/><Relationship Id="rId10" Type="http://schemas.openxmlformats.org/officeDocument/2006/relationships/tags" Target="../tags/tag66.xml"/><Relationship Id="rId1" Type="http://schemas.openxmlformats.org/officeDocument/2006/relationships/tags" Target="../tags/tag58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89.xml"/><Relationship Id="rId8" Type="http://schemas.openxmlformats.org/officeDocument/2006/relationships/tags" Target="../tags/tag88.xml"/><Relationship Id="rId7" Type="http://schemas.openxmlformats.org/officeDocument/2006/relationships/tags" Target="../tags/tag87.xml"/><Relationship Id="rId6" Type="http://schemas.openxmlformats.org/officeDocument/2006/relationships/tags" Target="../tags/tag86.xml"/><Relationship Id="rId5" Type="http://schemas.openxmlformats.org/officeDocument/2006/relationships/tags" Target="../tags/tag85.xml"/><Relationship Id="rId4" Type="http://schemas.openxmlformats.org/officeDocument/2006/relationships/tags" Target="../tags/tag84.xml"/><Relationship Id="rId33" Type="http://schemas.openxmlformats.org/officeDocument/2006/relationships/notesSlide" Target="../notesSlides/notesSlide8.xml"/><Relationship Id="rId32" Type="http://schemas.openxmlformats.org/officeDocument/2006/relationships/slideLayout" Target="../slideLayouts/slideLayout8.xml"/><Relationship Id="rId31" Type="http://schemas.openxmlformats.org/officeDocument/2006/relationships/tags" Target="../tags/tag108.xml"/><Relationship Id="rId30" Type="http://schemas.openxmlformats.org/officeDocument/2006/relationships/tags" Target="../tags/tag107.xml"/><Relationship Id="rId3" Type="http://schemas.openxmlformats.org/officeDocument/2006/relationships/tags" Target="../tags/tag83.xml"/><Relationship Id="rId29" Type="http://schemas.openxmlformats.org/officeDocument/2006/relationships/tags" Target="../tags/tag106.xml"/><Relationship Id="rId28" Type="http://schemas.openxmlformats.org/officeDocument/2006/relationships/tags" Target="../tags/tag105.xml"/><Relationship Id="rId27" Type="http://schemas.openxmlformats.org/officeDocument/2006/relationships/image" Target="../media/image19.jpeg"/><Relationship Id="rId26" Type="http://schemas.openxmlformats.org/officeDocument/2006/relationships/tags" Target="../tags/tag104.xml"/><Relationship Id="rId25" Type="http://schemas.openxmlformats.org/officeDocument/2006/relationships/tags" Target="../tags/tag103.xml"/><Relationship Id="rId24" Type="http://schemas.openxmlformats.org/officeDocument/2006/relationships/tags" Target="../tags/tag102.xml"/><Relationship Id="rId23" Type="http://schemas.openxmlformats.org/officeDocument/2006/relationships/tags" Target="../tags/tag101.xml"/><Relationship Id="rId22" Type="http://schemas.openxmlformats.org/officeDocument/2006/relationships/tags" Target="../tags/tag100.xml"/><Relationship Id="rId21" Type="http://schemas.openxmlformats.org/officeDocument/2006/relationships/tags" Target="../tags/tag99.xml"/><Relationship Id="rId20" Type="http://schemas.openxmlformats.org/officeDocument/2006/relationships/tags" Target="../tags/tag98.xml"/><Relationship Id="rId2" Type="http://schemas.openxmlformats.org/officeDocument/2006/relationships/tags" Target="../tags/tag82.xml"/><Relationship Id="rId19" Type="http://schemas.openxmlformats.org/officeDocument/2006/relationships/tags" Target="../tags/tag97.xml"/><Relationship Id="rId18" Type="http://schemas.openxmlformats.org/officeDocument/2006/relationships/image" Target="../media/image18.jpeg"/><Relationship Id="rId17" Type="http://schemas.openxmlformats.org/officeDocument/2006/relationships/tags" Target="../tags/tag96.xml"/><Relationship Id="rId16" Type="http://schemas.openxmlformats.org/officeDocument/2006/relationships/tags" Target="../tags/tag95.xml"/><Relationship Id="rId15" Type="http://schemas.openxmlformats.org/officeDocument/2006/relationships/tags" Target="../tags/tag94.xml"/><Relationship Id="rId14" Type="http://schemas.openxmlformats.org/officeDocument/2006/relationships/tags" Target="../tags/tag93.xml"/><Relationship Id="rId13" Type="http://schemas.openxmlformats.org/officeDocument/2006/relationships/image" Target="../media/image17.png"/><Relationship Id="rId12" Type="http://schemas.openxmlformats.org/officeDocument/2006/relationships/tags" Target="../tags/tag92.xml"/><Relationship Id="rId11" Type="http://schemas.openxmlformats.org/officeDocument/2006/relationships/tags" Target="../tags/tag91.xml"/><Relationship Id="rId10" Type="http://schemas.openxmlformats.org/officeDocument/2006/relationships/tags" Target="../tags/tag90.xml"/><Relationship Id="rId1" Type="http://schemas.openxmlformats.org/officeDocument/2006/relationships/tags" Target="../tags/tag81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8.xml"/><Relationship Id="rId2" Type="http://schemas.openxmlformats.org/officeDocument/2006/relationships/tags" Target="../tags/tag110.xml"/><Relationship Id="rId1" Type="http://schemas.openxmlformats.org/officeDocument/2006/relationships/tags" Target="../tags/tag109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audio" Target="../media/media19.mp3"/><Relationship Id="rId8" Type="http://schemas.openxmlformats.org/officeDocument/2006/relationships/tags" Target="../tags/tag116.xml"/><Relationship Id="rId7" Type="http://schemas.openxmlformats.org/officeDocument/2006/relationships/tags" Target="../tags/tag115.xml"/><Relationship Id="rId6" Type="http://schemas.openxmlformats.org/officeDocument/2006/relationships/tags" Target="../tags/tag114.xml"/><Relationship Id="rId5" Type="http://schemas.openxmlformats.org/officeDocument/2006/relationships/tags" Target="../tags/tag113.xml"/><Relationship Id="rId4" Type="http://schemas.openxmlformats.org/officeDocument/2006/relationships/tags" Target="../tags/tag112.xml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6" Type="http://schemas.openxmlformats.org/officeDocument/2006/relationships/notesSlide" Target="../notesSlides/notesSlide10.xml"/><Relationship Id="rId15" Type="http://schemas.openxmlformats.org/officeDocument/2006/relationships/slideLayout" Target="../slideLayouts/slideLayout8.xml"/><Relationship Id="rId14" Type="http://schemas.openxmlformats.org/officeDocument/2006/relationships/tags" Target="../tags/tag117.xml"/><Relationship Id="rId13" Type="http://schemas.microsoft.com/office/2007/relationships/media" Target="../media/media20.mp3"/><Relationship Id="rId12" Type="http://schemas.openxmlformats.org/officeDocument/2006/relationships/audio" Target="../media/media20.mp3"/><Relationship Id="rId11" Type="http://schemas.openxmlformats.org/officeDocument/2006/relationships/image" Target="../media/image4.png"/><Relationship Id="rId10" Type="http://schemas.microsoft.com/office/2007/relationships/media" Target="../media/media19.mp3"/><Relationship Id="rId1" Type="http://schemas.openxmlformats.org/officeDocument/2006/relationships/tags" Target="../tags/tag111.xml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8.xml"/><Relationship Id="rId4" Type="http://schemas.openxmlformats.org/officeDocument/2006/relationships/tags" Target="../tags/tag118.xml"/><Relationship Id="rId3" Type="http://schemas.openxmlformats.org/officeDocument/2006/relationships/image" Target="../media/image4.png"/><Relationship Id="rId2" Type="http://schemas.microsoft.com/office/2007/relationships/media" Target="../media/media21.mp3"/><Relationship Id="rId1" Type="http://schemas.openxmlformats.org/officeDocument/2006/relationships/audio" Target="../media/media21.mp3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8.xml"/><Relationship Id="rId5" Type="http://schemas.openxmlformats.org/officeDocument/2006/relationships/tags" Target="../tags/tag119.xml"/><Relationship Id="rId4" Type="http://schemas.openxmlformats.org/officeDocument/2006/relationships/image" Target="../media/image4.png"/><Relationship Id="rId3" Type="http://schemas.microsoft.com/office/2007/relationships/media" Target="../media/media22.mp3"/><Relationship Id="rId2" Type="http://schemas.openxmlformats.org/officeDocument/2006/relationships/audio" Target="../media/media22.mp3"/><Relationship Id="rId1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127.xml"/><Relationship Id="rId8" Type="http://schemas.openxmlformats.org/officeDocument/2006/relationships/tags" Target="../tags/tag126.xml"/><Relationship Id="rId7" Type="http://schemas.openxmlformats.org/officeDocument/2006/relationships/tags" Target="../tags/tag125.xml"/><Relationship Id="rId6" Type="http://schemas.openxmlformats.org/officeDocument/2006/relationships/tags" Target="../tags/tag124.xml"/><Relationship Id="rId5" Type="http://schemas.openxmlformats.org/officeDocument/2006/relationships/tags" Target="../tags/tag123.xml"/><Relationship Id="rId4" Type="http://schemas.openxmlformats.org/officeDocument/2006/relationships/tags" Target="../tags/tag122.xml"/><Relationship Id="rId3" Type="http://schemas.openxmlformats.org/officeDocument/2006/relationships/tags" Target="../tags/tag121.xml"/><Relationship Id="rId2" Type="http://schemas.openxmlformats.org/officeDocument/2006/relationships/tags" Target="../tags/tag120.xml"/><Relationship Id="rId18" Type="http://schemas.openxmlformats.org/officeDocument/2006/relationships/notesSlide" Target="../notesSlides/notesSlide13.xml"/><Relationship Id="rId17" Type="http://schemas.openxmlformats.org/officeDocument/2006/relationships/slideLayout" Target="../slideLayouts/slideLayout8.xml"/><Relationship Id="rId16" Type="http://schemas.openxmlformats.org/officeDocument/2006/relationships/tags" Target="../tags/tag131.xml"/><Relationship Id="rId15" Type="http://schemas.openxmlformats.org/officeDocument/2006/relationships/image" Target="../media/image4.png"/><Relationship Id="rId14" Type="http://schemas.microsoft.com/office/2007/relationships/media" Target="../media/media23.mp3"/><Relationship Id="rId13" Type="http://schemas.openxmlformats.org/officeDocument/2006/relationships/audio" Target="../media/media23.mp3"/><Relationship Id="rId12" Type="http://schemas.openxmlformats.org/officeDocument/2006/relationships/tags" Target="../tags/tag130.xml"/><Relationship Id="rId11" Type="http://schemas.openxmlformats.org/officeDocument/2006/relationships/tags" Target="../tags/tag129.xml"/><Relationship Id="rId10" Type="http://schemas.openxmlformats.org/officeDocument/2006/relationships/tags" Target="../tags/tag128.xml"/><Relationship Id="rId1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8.xml"/><Relationship Id="rId3" Type="http://schemas.openxmlformats.org/officeDocument/2006/relationships/tags" Target="../tags/tag134.xml"/><Relationship Id="rId2" Type="http://schemas.openxmlformats.org/officeDocument/2006/relationships/tags" Target="../tags/tag133.xml"/><Relationship Id="rId1" Type="http://schemas.openxmlformats.org/officeDocument/2006/relationships/tags" Target="../tags/tag132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8.xml"/><Relationship Id="rId8" Type="http://schemas.openxmlformats.org/officeDocument/2006/relationships/tags" Target="../tags/tag141.xml"/><Relationship Id="rId7" Type="http://schemas.openxmlformats.org/officeDocument/2006/relationships/tags" Target="../tags/tag140.xml"/><Relationship Id="rId6" Type="http://schemas.openxmlformats.org/officeDocument/2006/relationships/tags" Target="../tags/tag139.xml"/><Relationship Id="rId5" Type="http://schemas.openxmlformats.org/officeDocument/2006/relationships/tags" Target="../tags/tag138.xml"/><Relationship Id="rId4" Type="http://schemas.openxmlformats.org/officeDocument/2006/relationships/tags" Target="../tags/tag137.xml"/><Relationship Id="rId3" Type="http://schemas.openxmlformats.org/officeDocument/2006/relationships/tags" Target="../tags/tag136.xml"/><Relationship Id="rId2" Type="http://schemas.openxmlformats.org/officeDocument/2006/relationships/tags" Target="../tags/tag135.xml"/><Relationship Id="rId10" Type="http://schemas.openxmlformats.org/officeDocument/2006/relationships/notesSlide" Target="../notesSlides/notesSlide15.xml"/><Relationship Id="rId1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8.xml"/><Relationship Id="rId2" Type="http://schemas.openxmlformats.org/officeDocument/2006/relationships/tags" Target="../tags/tag142.xml"/><Relationship Id="rId1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43.xml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.png"/><Relationship Id="rId3" Type="http://schemas.openxmlformats.org/officeDocument/2006/relationships/image" Target="../media/image3.png"/><Relationship Id="rId2" Type="http://schemas.openxmlformats.org/officeDocument/2006/relationships/image" Target="../media/image26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A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任意多边形: 形状 21"/>
          <p:cNvSpPr/>
          <p:nvPr/>
        </p:nvSpPr>
        <p:spPr>
          <a:xfrm flipV="1">
            <a:off x="-2" y="5619749"/>
            <a:ext cx="12192001" cy="1238249"/>
          </a:xfrm>
          <a:custGeom>
            <a:avLst/>
            <a:gdLst>
              <a:gd name="connsiteX0" fmla="*/ 11775799 w 12129742"/>
              <a:gd name="connsiteY0" fmla="*/ 1756345 h 1756451"/>
              <a:gd name="connsiteX1" fmla="*/ 12114982 w 12129742"/>
              <a:gd name="connsiteY1" fmla="*/ 1743977 h 1756451"/>
              <a:gd name="connsiteX2" fmla="*/ 12129742 w 12129742"/>
              <a:gd name="connsiteY2" fmla="*/ 1742461 h 1756451"/>
              <a:gd name="connsiteX3" fmla="*/ 12129742 w 12129742"/>
              <a:gd name="connsiteY3" fmla="*/ 0 h 1756451"/>
              <a:gd name="connsiteX4" fmla="*/ 0 w 12129742"/>
              <a:gd name="connsiteY4" fmla="*/ 0 h 1756451"/>
              <a:gd name="connsiteX5" fmla="*/ 0 w 12129742"/>
              <a:gd name="connsiteY5" fmla="*/ 1233952 h 1756451"/>
              <a:gd name="connsiteX6" fmla="*/ 178972 w 12129742"/>
              <a:gd name="connsiteY6" fmla="*/ 1262071 h 1756451"/>
              <a:gd name="connsiteX7" fmla="*/ 5218261 w 12129742"/>
              <a:gd name="connsiteY7" fmla="*/ 1435661 h 1756451"/>
              <a:gd name="connsiteX8" fmla="*/ 11775799 w 12129742"/>
              <a:gd name="connsiteY8" fmla="*/ 1756345 h 175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29742" h="1756451">
                <a:moveTo>
                  <a:pt x="11775799" y="1756345"/>
                </a:moveTo>
                <a:cubicBezTo>
                  <a:pt x="11888860" y="1755662"/>
                  <a:pt x="12001921" y="1751692"/>
                  <a:pt x="12114982" y="1743977"/>
                </a:cubicBezTo>
                <a:lnTo>
                  <a:pt x="12129742" y="1742461"/>
                </a:lnTo>
                <a:lnTo>
                  <a:pt x="12129742" y="0"/>
                </a:lnTo>
                <a:lnTo>
                  <a:pt x="0" y="0"/>
                </a:lnTo>
                <a:lnTo>
                  <a:pt x="0" y="1233952"/>
                </a:lnTo>
                <a:lnTo>
                  <a:pt x="178972" y="1262071"/>
                </a:lnTo>
                <a:cubicBezTo>
                  <a:pt x="1858735" y="1552050"/>
                  <a:pt x="3538499" y="2112829"/>
                  <a:pt x="5218261" y="1435661"/>
                </a:cubicBezTo>
                <a:cubicBezTo>
                  <a:pt x="7404107" y="554474"/>
                  <a:pt x="9589953" y="1769548"/>
                  <a:pt x="11775799" y="1756345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  <a:effectLst>
            <a:outerShdw blurRad="165100" dist="38100" dir="16200000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任意多边形: 形状 16"/>
          <p:cNvSpPr/>
          <p:nvPr/>
        </p:nvSpPr>
        <p:spPr>
          <a:xfrm>
            <a:off x="-3" y="6084034"/>
            <a:ext cx="12192003" cy="811049"/>
          </a:xfrm>
          <a:custGeom>
            <a:avLst/>
            <a:gdLst>
              <a:gd name="connsiteX0" fmla="*/ 1273432 w 12191998"/>
              <a:gd name="connsiteY0" fmla="*/ 316 h 1491129"/>
              <a:gd name="connsiteX1" fmla="*/ 6779396 w 12191998"/>
              <a:gd name="connsiteY1" fmla="*/ 320790 h 1491129"/>
              <a:gd name="connsiteX2" fmla="*/ 8321067 w 12191998"/>
              <a:gd name="connsiteY2" fmla="*/ 316 h 1491129"/>
              <a:gd name="connsiteX3" fmla="*/ 12065122 w 12191998"/>
              <a:gd name="connsiteY3" fmla="*/ 633329 h 1491129"/>
              <a:gd name="connsiteX4" fmla="*/ 12191998 w 12191998"/>
              <a:gd name="connsiteY4" fmla="*/ 637901 h 1491129"/>
              <a:gd name="connsiteX5" fmla="*/ 12191998 w 12191998"/>
              <a:gd name="connsiteY5" fmla="*/ 1491129 h 1491129"/>
              <a:gd name="connsiteX6" fmla="*/ 0 w 12191998"/>
              <a:gd name="connsiteY6" fmla="*/ 1491129 h 1491129"/>
              <a:gd name="connsiteX7" fmla="*/ 0 w 12191998"/>
              <a:gd name="connsiteY7" fmla="*/ 209544 h 1491129"/>
              <a:gd name="connsiteX8" fmla="*/ 172240 w 12191998"/>
              <a:gd name="connsiteY8" fmla="*/ 149871 h 1491129"/>
              <a:gd name="connsiteX9" fmla="*/ 1273432 w 12191998"/>
              <a:gd name="connsiteY9" fmla="*/ 316 h 149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1998" h="1491129">
                <a:moveTo>
                  <a:pt x="1273432" y="316"/>
                </a:moveTo>
                <a:cubicBezTo>
                  <a:pt x="3108754" y="22359"/>
                  <a:pt x="4944077" y="1188954"/>
                  <a:pt x="6779396" y="320790"/>
                </a:cubicBezTo>
                <a:cubicBezTo>
                  <a:pt x="7293286" y="77704"/>
                  <a:pt x="7807177" y="-5856"/>
                  <a:pt x="8321067" y="316"/>
                </a:cubicBezTo>
                <a:cubicBezTo>
                  <a:pt x="9569085" y="15305"/>
                  <a:pt x="10817103" y="559535"/>
                  <a:pt x="12065122" y="633329"/>
                </a:cubicBezTo>
                <a:lnTo>
                  <a:pt x="12191998" y="637901"/>
                </a:lnTo>
                <a:lnTo>
                  <a:pt x="12191998" y="1491129"/>
                </a:lnTo>
                <a:lnTo>
                  <a:pt x="0" y="1491129"/>
                </a:lnTo>
                <a:lnTo>
                  <a:pt x="0" y="209544"/>
                </a:lnTo>
                <a:lnTo>
                  <a:pt x="172240" y="149871"/>
                </a:lnTo>
                <a:cubicBezTo>
                  <a:pt x="539304" y="37280"/>
                  <a:pt x="906368" y="-4093"/>
                  <a:pt x="1273432" y="316"/>
                </a:cubicBezTo>
                <a:close/>
              </a:path>
            </a:pathLst>
          </a:custGeom>
          <a:solidFill>
            <a:srgbClr val="7AD5EA"/>
          </a:solidFill>
          <a:ln>
            <a:noFill/>
          </a:ln>
          <a:effectLst>
            <a:outerShdw blurRad="165100" dist="381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任意多边形: 形状 72"/>
          <p:cNvSpPr/>
          <p:nvPr/>
        </p:nvSpPr>
        <p:spPr>
          <a:xfrm rot="3077606">
            <a:off x="561179" y="327281"/>
            <a:ext cx="1385802" cy="1385802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5CB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4914404" y="0"/>
            <a:ext cx="2520155" cy="969082"/>
            <a:chOff x="4800104" y="-51784"/>
            <a:chExt cx="2520155" cy="969082"/>
          </a:xfrm>
        </p:grpSpPr>
        <p:grpSp>
          <p:nvGrpSpPr>
            <p:cNvPr id="39" name="组合 38"/>
            <p:cNvGrpSpPr/>
            <p:nvPr/>
          </p:nvGrpSpPr>
          <p:grpSpPr>
            <a:xfrm>
              <a:off x="4800104" y="8161"/>
              <a:ext cx="2520155" cy="909137"/>
              <a:chOff x="4204497" y="0"/>
              <a:chExt cx="2520155" cy="909137"/>
            </a:xfrm>
          </p:grpSpPr>
          <p:cxnSp>
            <p:nvCxnSpPr>
              <p:cNvPr id="34" name="直接连接符 33"/>
              <p:cNvCxnSpPr/>
              <p:nvPr/>
            </p:nvCxnSpPr>
            <p:spPr>
              <a:xfrm flipH="1">
                <a:off x="4204497" y="0"/>
                <a:ext cx="1262853" cy="909137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>
                <a:off x="5461799" y="0"/>
                <a:ext cx="1262853" cy="909137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组合 37"/>
            <p:cNvGrpSpPr/>
            <p:nvPr/>
          </p:nvGrpSpPr>
          <p:grpSpPr>
            <a:xfrm flipV="1">
              <a:off x="5870441" y="-51784"/>
              <a:ext cx="343447" cy="343447"/>
              <a:chOff x="7272338" y="0"/>
              <a:chExt cx="476250" cy="476250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7272338" y="0"/>
                <a:ext cx="476250" cy="476250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7343299" y="70961"/>
                <a:ext cx="334328" cy="33432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1347786" y="909137"/>
            <a:ext cx="9458323" cy="4684122"/>
            <a:chOff x="1095373" y="773966"/>
            <a:chExt cx="10001250" cy="4953000"/>
          </a:xfrm>
        </p:grpSpPr>
        <p:sp>
          <p:nvSpPr>
            <p:cNvPr id="23" name="矩形: 圆角 22"/>
            <p:cNvSpPr/>
            <p:nvPr/>
          </p:nvSpPr>
          <p:spPr>
            <a:xfrm>
              <a:off x="1095373" y="773966"/>
              <a:ext cx="10001250" cy="4953000"/>
            </a:xfrm>
            <a:prstGeom prst="roundRect">
              <a:avLst>
                <a:gd name="adj" fmla="val 4916"/>
              </a:avLst>
            </a:prstGeom>
            <a:solidFill>
              <a:schemeClr val="bg1"/>
            </a:solidFill>
            <a:ln w="38100">
              <a:solidFill>
                <a:schemeClr val="bg1"/>
              </a:solidFill>
            </a:ln>
            <a:effectLst>
              <a:outerShdw blurRad="127000" dist="127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: 圆角 23"/>
            <p:cNvSpPr/>
            <p:nvPr/>
          </p:nvSpPr>
          <p:spPr>
            <a:xfrm>
              <a:off x="1285872" y="945416"/>
              <a:ext cx="9610728" cy="4637248"/>
            </a:xfrm>
            <a:prstGeom prst="roundRect">
              <a:avLst>
                <a:gd name="adj" fmla="val 6070"/>
              </a:avLst>
            </a:prstGeom>
            <a:noFill/>
            <a:ln w="28575">
              <a:solidFill>
                <a:srgbClr val="7AD5E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16" r="25165"/>
          <a:stretch>
            <a:fillRect/>
          </a:stretch>
        </p:blipFill>
        <p:spPr>
          <a:xfrm rot="18641619">
            <a:off x="9563101" y="91707"/>
            <a:ext cx="2076450" cy="2571750"/>
          </a:xfrm>
          <a:prstGeom prst="rect">
            <a:avLst/>
          </a:prstGeom>
        </p:spPr>
      </p:pic>
      <p:sp>
        <p:nvSpPr>
          <p:cNvPr id="41" name="矩形 40"/>
          <p:cNvSpPr/>
          <p:nvPr/>
        </p:nvSpPr>
        <p:spPr>
          <a:xfrm>
            <a:off x="1667742" y="1475919"/>
            <a:ext cx="9138372" cy="3169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8000" b="1" dirty="0">
                <a:ln w="9525" cmpd="sng">
                  <a:noFill/>
                  <a:round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Lesson 20</a:t>
            </a:r>
            <a:endParaRPr lang="en-US" altLang="zh-CN" sz="6000" b="1" dirty="0">
              <a:ln w="9525" cmpd="sng">
                <a:noFill/>
                <a:round/>
              </a:ln>
              <a:solidFill>
                <a:schemeClr val="accent2"/>
              </a:solidFill>
              <a:effectLst>
                <a:outerShdw blurRad="50800" dist="38100" dir="2700000" algn="tl" rotWithShape="0">
                  <a:prstClr val="black">
                    <a:alpha val="10000"/>
                  </a:prstClr>
                </a:outerShdw>
              </a:effectLst>
              <a:latin typeface="字体视界-遇见字体" panose="02010601030101010101" pitchFamily="2" charset="-122"/>
              <a:ea typeface="字体视界-遇见字体" panose="02010601030101010101" pitchFamily="2" charset="-122"/>
            </a:endParaRPr>
          </a:p>
          <a:p>
            <a:pPr algn="ctr"/>
            <a:r>
              <a:rPr lang="en-US" altLang="zh-CN" sz="6000" b="1" dirty="0">
                <a:ln w="9525" cmpd="sng">
                  <a:noFill/>
                  <a:round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I Drink Fruit Juice Every Tuesday.</a:t>
            </a:r>
            <a:endParaRPr lang="en-US" altLang="zh-CN" sz="6000" b="1" dirty="0">
              <a:ln w="9525" cmpd="sng">
                <a:noFill/>
                <a:round/>
              </a:ln>
              <a:solidFill>
                <a:schemeClr val="accent2"/>
              </a:solidFill>
              <a:effectLst>
                <a:outerShdw blurRad="50800" dist="38100" dir="2700000" algn="tl" rotWithShape="0">
                  <a:prstClr val="black">
                    <a:alpha val="10000"/>
                  </a:prstClr>
                </a:outerShdw>
              </a:effectLst>
              <a:latin typeface="字体视界-遇见字体" panose="02010601030101010101" pitchFamily="2" charset="-122"/>
              <a:ea typeface="字体视界-遇见字体" panose="02010601030101010101" pitchFamily="2" charset="-122"/>
            </a:endParaRPr>
          </a:p>
        </p:txBody>
      </p:sp>
      <p:sp>
        <p:nvSpPr>
          <p:cNvPr id="47" name="AutoShape 5"/>
          <p:cNvSpPr>
            <a:spLocks noChangeArrowheads="1"/>
          </p:cNvSpPr>
          <p:nvPr/>
        </p:nvSpPr>
        <p:spPr bwMode="auto">
          <a:xfrm>
            <a:off x="3995111" y="723339"/>
            <a:ext cx="4248000" cy="648000"/>
          </a:xfrm>
          <a:prstGeom prst="roundRect">
            <a:avLst>
              <a:gd name="adj" fmla="val 50000"/>
            </a:avLst>
          </a:prstGeom>
          <a:solidFill>
            <a:srgbClr val="5CC5EF"/>
          </a:solidFill>
          <a:ln w="38100">
            <a:solidFill>
              <a:schemeClr val="bg1">
                <a:lumMod val="95000"/>
              </a:schemeClr>
            </a:solidFill>
            <a:round/>
          </a:ln>
          <a:effectLst/>
        </p:spPr>
        <p:txBody>
          <a:bodyPr anchor="ctr"/>
          <a:lstStyle/>
          <a:p>
            <a:pPr algn="ctr"/>
            <a:r>
              <a:rPr lang="en-GB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Comments on Teaching Plan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06" t="10547" r="27226" b="7500"/>
          <a:stretch>
            <a:fillRect/>
          </a:stretch>
        </p:blipFill>
        <p:spPr>
          <a:xfrm>
            <a:off x="10034226" y="4325463"/>
            <a:ext cx="2064219" cy="2587663"/>
          </a:xfrm>
          <a:prstGeom prst="rect">
            <a:avLst/>
          </a:prstGeom>
        </p:spPr>
      </p:pic>
      <p:sp>
        <p:nvSpPr>
          <p:cNvPr id="74" name="任意多边形: 形状 73"/>
          <p:cNvSpPr/>
          <p:nvPr/>
        </p:nvSpPr>
        <p:spPr>
          <a:xfrm rot="6320622">
            <a:off x="11114104" y="3122740"/>
            <a:ext cx="986740" cy="986740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2809731" y="5941089"/>
            <a:ext cx="685401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200" b="1" dirty="0">
                <a:ln w="9525" cmpd="sng">
                  <a:noFill/>
                  <a:round/>
                </a:ln>
                <a:solidFill>
                  <a:schemeClr val="bg1"/>
                </a:solidFill>
                <a:latin typeface="字体视界-小妖精字体" panose="02000500000000000000" pitchFamily="2" charset="-122"/>
                <a:ea typeface="字体视界-小妖精字体" panose="02000500000000000000" pitchFamily="2" charset="-122"/>
              </a:rPr>
              <a:t>ABCDEFGHIJKLMNHIJKLMNOPQRSTUVWXYZ</a:t>
            </a:r>
            <a:endParaRPr lang="zh-CN" altLang="en-US" sz="2200" b="1" dirty="0">
              <a:ln w="9525" cmpd="sng">
                <a:noFill/>
                <a:round/>
              </a:ln>
              <a:solidFill>
                <a:schemeClr val="bg1"/>
              </a:solidFill>
              <a:latin typeface="字体视界-小妖精字体" panose="02000500000000000000" pitchFamily="2" charset="-122"/>
              <a:ea typeface="字体视界-小妖精字体" panose="02000500000000000000" pitchFamily="2" charset="-122"/>
            </a:endParaRPr>
          </a:p>
        </p:txBody>
      </p:sp>
      <p:pic>
        <p:nvPicPr>
          <p:cNvPr id="76" name="图片 7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9637" flipH="1">
            <a:off x="1807199" y="74195"/>
            <a:ext cx="2304000" cy="19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3519649" y="915985"/>
            <a:ext cx="6895353" cy="46166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ln w="38100" cmpd="sng">
                  <a:noFill/>
                  <a:round/>
                </a:ln>
                <a:solidFill>
                  <a:srgbClr val="43321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 Cat, a Bag and Kate.</a:t>
            </a:r>
            <a:endParaRPr lang="zh-CN" altLang="zh-CN" sz="2400" b="1" dirty="0">
              <a:ln w="38100" cmpd="sng">
                <a:noFill/>
                <a:round/>
              </a:ln>
              <a:solidFill>
                <a:srgbClr val="433214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519649" y="915985"/>
            <a:ext cx="1546934" cy="442674"/>
          </a:xfrm>
          <a:prstGeom prst="round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Lesson 1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733109" y="1612935"/>
            <a:ext cx="1905828" cy="43863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Looking Ahead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114251" y="2102891"/>
            <a:ext cx="9902446" cy="4048685"/>
          </a:xfrm>
          <a:prstGeom prst="roundRect">
            <a:avLst/>
          </a:prstGeom>
          <a:solidFill>
            <a:srgbClr val="FFC000">
              <a:alpha val="35000"/>
            </a:srgbClr>
          </a:solidFill>
        </p:spPr>
        <p:txBody>
          <a:bodyPr wrap="square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the end ofthis lesson, you will be able to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the words with the letters "u"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i" and "y" correctly;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正确朗读含有“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“ui”和“y”的单词;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use syllables, stress and linking sounds in speaking skillfully;</a:t>
            </a:r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在口语中熟练运用音节、重音和连读；</a:t>
            </a:r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read the passage skillfully;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</a:t>
            </a: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熟练地朗读短文；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write the words and phrases according to their sounds;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根据发音写出单词和短语；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infer another sound of the letters “ui”;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推断字母组合“ui”的另一种发音；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look up the words in a dictionary effectively.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有效地查阅词典。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62" name="组合 61"/>
          <p:cNvGrpSpPr/>
          <p:nvPr/>
        </p:nvGrpSpPr>
        <p:grpSpPr>
          <a:xfrm>
            <a:off x="1466449" y="828921"/>
            <a:ext cx="4073349" cy="689653"/>
            <a:chOff x="-112462" y="255173"/>
            <a:chExt cx="4745833" cy="892919"/>
          </a:xfrm>
        </p:grpSpPr>
        <p:sp>
          <p:nvSpPr>
            <p:cNvPr id="63" name="矩形: 圆角 9"/>
            <p:cNvSpPr/>
            <p:nvPr>
              <p:custDataLst>
                <p:tags r:id="rId1"/>
              </p:custDataLst>
            </p:nvPr>
          </p:nvSpPr>
          <p:spPr>
            <a:xfrm>
              <a:off x="209452" y="255173"/>
              <a:ext cx="4326553" cy="892919"/>
            </a:xfrm>
            <a:prstGeom prst="roundRect">
              <a:avLst>
                <a:gd name="adj" fmla="val 45427"/>
              </a:avLst>
            </a:prstGeom>
            <a:solidFill>
              <a:srgbClr val="EC63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4" name="文本框 63"/>
            <p:cNvSpPr txBox="1"/>
            <p:nvPr>
              <p:custDataLst>
                <p:tags r:id="rId2"/>
              </p:custDataLst>
            </p:nvPr>
          </p:nvSpPr>
          <p:spPr>
            <a:xfrm>
              <a:off x="-112462" y="295311"/>
              <a:ext cx="4745833" cy="835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3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59号-创粗黑" panose="00000500000000000000" pitchFamily="2" charset="-122"/>
                  <a:ea typeface="字魂27号-布丁体" panose="00000500000000000000" pitchFamily="2" charset="-122"/>
                </a:rPr>
                <a:t> game time</a:t>
              </a:r>
              <a:endParaRPr lang="en-US" altLang="zh-CN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27号-布丁体" panose="00000500000000000000" pitchFamily="2" charset="-122"/>
              </a:endParaRPr>
            </a:p>
          </p:txBody>
        </p:sp>
      </p:grpSp>
      <p:sp>
        <p:nvSpPr>
          <p:cNvPr id="26" name="文本占位符 25"/>
          <p:cNvSpPr>
            <a:spLocks noGrp="1"/>
          </p:cNvSpPr>
          <p:nvPr/>
        </p:nvSpPr>
        <p:spPr>
          <a:xfrm>
            <a:off x="1332230" y="1896110"/>
            <a:ext cx="1129030" cy="631825"/>
          </a:xfrm>
          <a:prstGeom prst="rect">
            <a:avLst/>
          </a:prstGeom>
          <a:solidFill>
            <a:srgbClr val="7030A0"/>
          </a:solidFill>
          <a:ln w="6350"/>
        </p:spPr>
        <p:txBody>
          <a:bodyPr vert="horz" lIns="91440" tIns="45720" rIns="91440" bIns="45720" rtlCol="0" anchor="ctr">
            <a:normAutofit fontScale="9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/ʌ/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占位符 23"/>
          <p:cNvSpPr>
            <a:spLocks noGrp="1"/>
          </p:cNvSpPr>
          <p:nvPr/>
        </p:nvSpPr>
        <p:spPr>
          <a:xfrm>
            <a:off x="3146425" y="2107565"/>
            <a:ext cx="942975" cy="703580"/>
          </a:xfrm>
          <a:prstGeom prst="rect">
            <a:avLst/>
          </a:prstGeom>
          <a:solidFill>
            <a:srgbClr val="FFC000"/>
          </a:solidFill>
          <a:ln w="6350"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/u:/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占位符 24"/>
          <p:cNvSpPr>
            <a:spLocks noGrp="1"/>
          </p:cNvSpPr>
          <p:nvPr/>
        </p:nvSpPr>
        <p:spPr>
          <a:xfrm>
            <a:off x="5899785" y="2445385"/>
            <a:ext cx="1160145" cy="652145"/>
          </a:xfrm>
          <a:prstGeom prst="rect">
            <a:avLst/>
          </a:prstGeom>
          <a:solidFill>
            <a:srgbClr val="92D050"/>
          </a:solidFill>
          <a:ln w="6350"/>
        </p:spPr>
        <p:txBody>
          <a:bodyPr vert="horz" lIns="91440" tIns="45720" rIns="91440" bIns="45720" rtlCol="0" anchor="ctr">
            <a:normAutofit fontScale="7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school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文本占位符 37"/>
          <p:cNvSpPr>
            <a:spLocks noGrp="1"/>
          </p:cNvSpPr>
          <p:nvPr/>
        </p:nvSpPr>
        <p:spPr>
          <a:xfrm>
            <a:off x="2797810" y="4231640"/>
            <a:ext cx="1333500" cy="628015"/>
          </a:xfrm>
          <a:prstGeom prst="rect">
            <a:avLst/>
          </a:prstGeom>
          <a:solidFill>
            <a:srgbClr val="00B0F0"/>
          </a:solidFill>
          <a:ln w="6350"/>
        </p:spPr>
        <p:txBody>
          <a:bodyPr vert="horz" lIns="91440" tIns="45720" rIns="91440" bIns="45720" rtlCol="0" anchor="ctr">
            <a:normAutofit fontScale="8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choice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文本占位符 33"/>
          <p:cNvSpPr>
            <a:spLocks noGrp="1"/>
          </p:cNvSpPr>
          <p:nvPr/>
        </p:nvSpPr>
        <p:spPr>
          <a:xfrm>
            <a:off x="6743700" y="4201160"/>
            <a:ext cx="1036955" cy="529590"/>
          </a:xfrm>
          <a:prstGeom prst="rect">
            <a:avLst/>
          </a:prstGeom>
          <a:solidFill>
            <a:srgbClr val="FFFF00"/>
          </a:solidFill>
          <a:ln w="6350"/>
        </p:spPr>
        <p:txBody>
          <a:bodyPr vert="horz" lIns="91440" tIns="45720" rIns="91440" bIns="45720" rtlCol="0" anchor="ctr">
            <a:normAutofit fontScale="6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thank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占位符 41"/>
          <p:cNvSpPr>
            <a:spLocks noGrp="1"/>
          </p:cNvSpPr>
          <p:nvPr/>
        </p:nvSpPr>
        <p:spPr>
          <a:xfrm>
            <a:off x="8354695" y="4338955"/>
            <a:ext cx="1313180" cy="5207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6350"/>
        </p:spPr>
        <p:txBody>
          <a:bodyPr vert="horz" lIns="91440" tIns="45720" rIns="91440" bIns="45720" rtlCol="0" anchor="ctr">
            <a:normAutofit fontScale="7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bank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占位符 24"/>
          <p:cNvSpPr>
            <a:spLocks noGrp="1"/>
          </p:cNvSpPr>
          <p:nvPr/>
        </p:nvSpPr>
        <p:spPr>
          <a:xfrm>
            <a:off x="5356225" y="3460115"/>
            <a:ext cx="1494790" cy="608965"/>
          </a:xfrm>
          <a:prstGeom prst="rect">
            <a:avLst/>
          </a:prstGeom>
          <a:solidFill>
            <a:srgbClr val="92D050"/>
          </a:solidFill>
          <a:ln w="6350"/>
        </p:spPr>
        <p:txBody>
          <a:bodyPr vert="horz" lIns="91440" tIns="45720" rIns="91440" bIns="45720" rtlCol="0" anchor="ctr">
            <a:normAutofit fontScale="8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choose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占位符 33"/>
          <p:cNvSpPr>
            <a:spLocks noGrp="1"/>
          </p:cNvSpPr>
          <p:nvPr/>
        </p:nvSpPr>
        <p:spPr>
          <a:xfrm>
            <a:off x="7424420" y="3348355"/>
            <a:ext cx="1343025" cy="684530"/>
          </a:xfrm>
          <a:prstGeom prst="rect">
            <a:avLst/>
          </a:prstGeom>
          <a:solidFill>
            <a:srgbClr val="FFFF00"/>
          </a:solidFill>
          <a:ln w="6350"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look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占位符 37"/>
          <p:cNvSpPr>
            <a:spLocks noGrp="1"/>
          </p:cNvSpPr>
          <p:nvPr/>
        </p:nvSpPr>
        <p:spPr>
          <a:xfrm>
            <a:off x="5199380" y="4497070"/>
            <a:ext cx="1120775" cy="568325"/>
          </a:xfrm>
          <a:prstGeom prst="rect">
            <a:avLst/>
          </a:prstGeom>
          <a:solidFill>
            <a:srgbClr val="00B0F0"/>
          </a:solidFill>
          <a:ln w="6350"/>
        </p:spPr>
        <p:txBody>
          <a:bodyPr vert="horz" lIns="91440" tIns="45720" rIns="91440" bIns="45720" rtlCol="0" anchor="ctr">
            <a:normAutofit fontScale="8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night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占位符 36"/>
          <p:cNvSpPr>
            <a:spLocks noGrp="1"/>
          </p:cNvSpPr>
          <p:nvPr/>
        </p:nvSpPr>
        <p:spPr>
          <a:xfrm>
            <a:off x="7965440" y="1051560"/>
            <a:ext cx="1110615" cy="734060"/>
          </a:xfrm>
          <a:prstGeom prst="rect">
            <a:avLst/>
          </a:prstGeom>
          <a:solidFill>
            <a:srgbClr val="FF0000"/>
          </a:solidFill>
          <a:ln w="6350"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/n/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占位符 25"/>
          <p:cNvSpPr>
            <a:spLocks noGrp="1"/>
          </p:cNvSpPr>
          <p:nvPr/>
        </p:nvSpPr>
        <p:spPr>
          <a:xfrm>
            <a:off x="4923790" y="1549400"/>
            <a:ext cx="1343025" cy="633730"/>
          </a:xfrm>
          <a:prstGeom prst="rect">
            <a:avLst/>
          </a:prstGeom>
          <a:solidFill>
            <a:srgbClr val="7030A0"/>
          </a:solidFill>
          <a:ln w="6350"/>
        </p:spPr>
        <p:txBody>
          <a:bodyPr vert="horz" lIns="91440" tIns="45720" rIns="91440" bIns="45720" rtlCol="0" anchor="ctr">
            <a:normAutofit fontScale="9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algn="ctr">
              <a:buClrTx/>
              <a:buSzTx/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/ʊ/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7" name="文本占位符 25"/>
          <p:cNvSpPr>
            <a:spLocks noGrp="1"/>
          </p:cNvSpPr>
          <p:nvPr/>
        </p:nvSpPr>
        <p:spPr>
          <a:xfrm>
            <a:off x="1466215" y="5180330"/>
            <a:ext cx="1331595" cy="596265"/>
          </a:xfrm>
          <a:prstGeom prst="rect">
            <a:avLst/>
          </a:prstGeom>
          <a:solidFill>
            <a:srgbClr val="7030A0"/>
          </a:solidFill>
          <a:ln w="6350"/>
        </p:spPr>
        <p:txBody>
          <a:bodyPr vert="horz" lIns="91440" tIns="45720" rIns="91440" bIns="45720" rtlCol="0" anchor="ctr">
            <a:normAutofit fontScale="8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enjoy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占位符 25"/>
          <p:cNvSpPr>
            <a:spLocks noGrp="1"/>
          </p:cNvSpPr>
          <p:nvPr/>
        </p:nvSpPr>
        <p:spPr>
          <a:xfrm>
            <a:off x="6437630" y="5346700"/>
            <a:ext cx="1343025" cy="615950"/>
          </a:xfrm>
          <a:prstGeom prst="rect">
            <a:avLst/>
          </a:prstGeom>
          <a:solidFill>
            <a:srgbClr val="7030A0"/>
          </a:solidFill>
          <a:ln w="6350"/>
        </p:spPr>
        <p:txBody>
          <a:bodyPr vert="horz" lIns="91440" tIns="45720" rIns="91440" bIns="45720" rtlCol="0" anchor="ctr">
            <a:normAutofit fontScale="6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evening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占位符 37"/>
          <p:cNvSpPr>
            <a:spLocks noGrp="1"/>
          </p:cNvSpPr>
          <p:nvPr/>
        </p:nvSpPr>
        <p:spPr>
          <a:xfrm>
            <a:off x="3714115" y="5180330"/>
            <a:ext cx="1318895" cy="606425"/>
          </a:xfrm>
          <a:prstGeom prst="rect">
            <a:avLst/>
          </a:prstGeom>
          <a:solidFill>
            <a:srgbClr val="00B0F0"/>
          </a:solidFill>
          <a:ln w="6350"/>
        </p:spPr>
        <p:txBody>
          <a:bodyPr vert="horz" lIns="91440" tIns="45720" rIns="91440" bIns="45720" rtlCol="0" anchor="ctr">
            <a:normAutofit fontScale="6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chicken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占位符 37"/>
          <p:cNvSpPr>
            <a:spLocks noGrp="1"/>
          </p:cNvSpPr>
          <p:nvPr/>
        </p:nvSpPr>
        <p:spPr>
          <a:xfrm>
            <a:off x="6320790" y="1051560"/>
            <a:ext cx="1103630" cy="633095"/>
          </a:xfrm>
          <a:prstGeom prst="rect">
            <a:avLst/>
          </a:prstGeom>
          <a:solidFill>
            <a:srgbClr val="00B0F0"/>
          </a:solidFill>
          <a:ln w="6350"/>
        </p:spPr>
        <p:txBody>
          <a:bodyPr vert="horz" lIns="91440" tIns="45720" rIns="91440" bIns="45720" rtlCol="0" anchor="ctr">
            <a:normAutofit fontScale="9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/ɔɪ/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占位符 37"/>
          <p:cNvSpPr>
            <a:spLocks noGrp="1"/>
          </p:cNvSpPr>
          <p:nvPr/>
        </p:nvSpPr>
        <p:spPr>
          <a:xfrm>
            <a:off x="848360" y="3235325"/>
            <a:ext cx="1066800" cy="631190"/>
          </a:xfrm>
          <a:prstGeom prst="rect">
            <a:avLst/>
          </a:prstGeom>
          <a:solidFill>
            <a:srgbClr val="00B0F0"/>
          </a:solidFill>
          <a:ln w="6350"/>
        </p:spPr>
        <p:txBody>
          <a:bodyPr vert="horz" lIns="91440" tIns="45720" rIns="91440" bIns="45720" rtlCol="0" anchor="ctr">
            <a:normAutofit fontScale="9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/ŋ/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占位符 41"/>
          <p:cNvSpPr>
            <a:spLocks noGrp="1"/>
          </p:cNvSpPr>
          <p:nvPr/>
        </p:nvSpPr>
        <p:spPr>
          <a:xfrm>
            <a:off x="10093960" y="3192145"/>
            <a:ext cx="941070" cy="53594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6350"/>
        </p:spPr>
        <p:txBody>
          <a:bodyPr vert="horz" lIns="91440" tIns="45720" rIns="91440" bIns="45720" rtlCol="0" anchor="ctr">
            <a:normAutofit fontScale="7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good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占位符 26"/>
          <p:cNvSpPr>
            <a:spLocks noGrp="1"/>
          </p:cNvSpPr>
          <p:nvPr/>
        </p:nvSpPr>
        <p:spPr>
          <a:xfrm>
            <a:off x="7780655" y="2293620"/>
            <a:ext cx="1282065" cy="593725"/>
          </a:xfrm>
          <a:prstGeom prst="rect">
            <a:avLst/>
          </a:prstGeom>
          <a:solidFill>
            <a:schemeClr val="accent3">
              <a:lumMod val="75000"/>
            </a:schemeClr>
          </a:solidFill>
          <a:ln w="6350"/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/nk/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占位符 23"/>
          <p:cNvSpPr>
            <a:spLocks noGrp="1"/>
          </p:cNvSpPr>
          <p:nvPr/>
        </p:nvSpPr>
        <p:spPr>
          <a:xfrm>
            <a:off x="4523105" y="2402840"/>
            <a:ext cx="1206500" cy="703580"/>
          </a:xfrm>
          <a:prstGeom prst="rect">
            <a:avLst/>
          </a:prstGeom>
          <a:solidFill>
            <a:srgbClr val="FFC000"/>
          </a:solidFill>
          <a:ln w="6350"/>
        </p:spPr>
        <p:txBody>
          <a:bodyPr vert="horz" lIns="91440" tIns="45720" rIns="91440" bIns="45720" rtlCol="0" anchor="ctr">
            <a:normAutofit fontScale="6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brother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占位符 23"/>
          <p:cNvSpPr>
            <a:spLocks noGrp="1"/>
          </p:cNvSpPr>
          <p:nvPr/>
        </p:nvSpPr>
        <p:spPr>
          <a:xfrm>
            <a:off x="3902075" y="3469640"/>
            <a:ext cx="942975" cy="703580"/>
          </a:xfrm>
          <a:prstGeom prst="rect">
            <a:avLst/>
          </a:prstGeom>
          <a:solidFill>
            <a:srgbClr val="FFC000"/>
          </a:solidFill>
          <a:ln w="6350"/>
        </p:spPr>
        <p:txBody>
          <a:bodyPr vert="horz" lIns="91440" tIns="45720" rIns="91440" bIns="45720" rtlCol="0" anchor="ctr">
            <a:normAutofit fontScale="8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love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占位符 26"/>
          <p:cNvSpPr>
            <a:spLocks noGrp="1"/>
          </p:cNvSpPr>
          <p:nvPr/>
        </p:nvSpPr>
        <p:spPr>
          <a:xfrm>
            <a:off x="10093960" y="4069080"/>
            <a:ext cx="1282065" cy="593725"/>
          </a:xfrm>
          <a:prstGeom prst="rect">
            <a:avLst/>
          </a:prstGeom>
          <a:solidFill>
            <a:schemeClr val="accent3">
              <a:lumMod val="75000"/>
            </a:schemeClr>
          </a:solidFill>
          <a:ln w="6350"/>
        </p:spPr>
        <p:txBody>
          <a:bodyPr vert="horz" lIns="91440" tIns="45720" rIns="91440" bIns="45720" rtlCol="0"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 algn="ctr">
              <a:buNone/>
            </a:pPr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bring</a:t>
            </a:r>
            <a:endParaRPr lang="en-US" altLang="zh-CN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ac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5"/>
                                          </p:val>
                                        </p:tav>
                                        <p:tav tm="100000">
                                          <p:val>
                                            <p:fltVal val="0.322546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78"/>
                                          </p:val>
                                        </p:tav>
                                        <p:tav tm="100000">
                                          <p:val>
                                            <p:fltVal val="0.155573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24" grpId="0" bldLvl="0" animBg="1"/>
      <p:bldP spid="6" grpId="0" animBg="1"/>
      <p:bldP spid="10" grpId="0" animBg="1"/>
      <p:bldP spid="5" grpId="0" animBg="1"/>
      <p:bldP spid="16" grpId="0" bldLvl="0" animBg="1"/>
      <p:bldP spid="11" grpId="0" animBg="1"/>
      <p:bldP spid="17" grpId="0" bldLvl="0" animBg="1"/>
      <p:bldP spid="19" grpId="0" bldLvl="0" animBg="1"/>
      <p:bldP spid="2" grpId="0" bldLvl="0" animBg="1"/>
      <p:bldP spid="25" grpId="0" bldLvl="0" animBg="1"/>
      <p:bldP spid="13" grpId="0" animBg="1"/>
      <p:bldP spid="3" grpId="0" animBg="1"/>
      <p:bldP spid="38" grpId="0" bldLvl="0" animBg="1"/>
      <p:bldP spid="7" grpId="0" animBg="1"/>
      <p:bldP spid="9" grpId="0" animBg="1"/>
      <p:bldP spid="4" grpId="0" animBg="1"/>
      <p:bldP spid="34" grpId="0" animBg="1"/>
      <p:bldP spid="42" grpId="0" animBg="1"/>
      <p:bldP spid="20" grpId="0" bldLvl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/>
          <p:cNvSpPr txBox="1"/>
          <p:nvPr/>
        </p:nvSpPr>
        <p:spPr>
          <a:xfrm>
            <a:off x="876935" y="871220"/>
            <a:ext cx="2261870" cy="44483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Learning to Learn</a:t>
            </a:r>
            <a:endParaRPr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734695" y="1875155"/>
          <a:ext cx="10720070" cy="3700780"/>
        </p:xfrm>
        <a:graphic>
          <a:graphicData uri="http://schemas.openxmlformats.org/drawingml/2006/table">
            <a:tbl>
              <a:tblPr/>
              <a:tblGrid>
                <a:gridCol w="1544955"/>
                <a:gridCol w="1388110"/>
                <a:gridCol w="1496695"/>
                <a:gridCol w="1358900"/>
                <a:gridCol w="1373505"/>
                <a:gridCol w="1170940"/>
                <a:gridCol w="1075690"/>
                <a:gridCol w="1311275"/>
              </a:tblGrid>
              <a:tr h="1850390">
                <a:tc gridSpan="4">
                  <a:txBody>
                    <a:bodyPr/>
                    <a:lstStyle/>
                    <a:p>
                      <a:pPr algn="ctr" fontAlgn="b" latinLnBrk="0"/>
                      <a:r>
                        <a:rPr lang="en-US" sz="44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</a:t>
                      </a:r>
                      <a:endParaRPr lang="en-US" sz="4400" b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44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ui</a:t>
                      </a:r>
                      <a:endParaRPr lang="en-US" sz="4400" b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 latinLnBrk="0"/>
                      <a:r>
                        <a:rPr lang="en-US" sz="44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y</a:t>
                      </a:r>
                      <a:endParaRPr lang="en-US" sz="4400" b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390"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44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/ju:/</a:t>
                      </a:r>
                      <a:endParaRPr lang="en-US" sz="4400" b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44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/u:/</a:t>
                      </a:r>
                      <a:endParaRPr lang="en-US" sz="44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44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/ʌ /</a:t>
                      </a:r>
                      <a:endParaRPr lang="en-US" altLang="en-US" sz="44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44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/ʊ/</a:t>
                      </a:r>
                      <a:endParaRPr lang="en-US" sz="44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44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/u:/</a:t>
                      </a:r>
                      <a:endParaRPr lang="en-US" sz="44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44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/j/</a:t>
                      </a:r>
                      <a:endParaRPr lang="en-US" sz="44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44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/ɪ/</a:t>
                      </a:r>
                      <a:endParaRPr lang="en-US" sz="44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sz="440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/</a:t>
                      </a:r>
                      <a:r>
                        <a:rPr lang="en-US" altLang="en-US" sz="44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aɪ</a:t>
                      </a:r>
                      <a:r>
                        <a:rPr lang="en-US" sz="440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/</a:t>
                      </a:r>
                      <a:endParaRPr lang="en-US" altLang="en-US" sz="44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" name="文本占位符 10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2860405" y="4433563"/>
            <a:ext cx="1144800" cy="1008000"/>
          </a:xfrm>
          <a:prstGeom prst="rect">
            <a:avLst/>
          </a:prstGeom>
          <a:solidFill>
            <a:srgbClr val="92D050"/>
          </a:solidFill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/j/</a:t>
            </a:r>
            <a:endParaRPr lang="zh-CN" altLang="en-US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占位符 23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5676228" y="4433499"/>
            <a:ext cx="1144800" cy="1008000"/>
          </a:xfrm>
          <a:prstGeom prst="rect">
            <a:avLst/>
          </a:prstGeom>
          <a:solidFill>
            <a:srgbClr val="00B0F0"/>
          </a:solidFill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/ɪ/</a:t>
            </a:r>
            <a:endParaRPr lang="zh-CN" altLang="en-US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4146915" y="2280998"/>
            <a:ext cx="1144800" cy="1008000"/>
          </a:xfrm>
          <a:prstGeom prst="rect">
            <a:avLst/>
          </a:prstGeom>
          <a:solidFill>
            <a:srgbClr val="92D050"/>
          </a:solidFill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/u:/</a:t>
            </a:r>
            <a:endParaRPr lang="zh-CN" altLang="en-US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9775512" y="2281542"/>
            <a:ext cx="1144800" cy="1008000"/>
          </a:xfrm>
          <a:prstGeom prst="rect">
            <a:avLst/>
          </a:prstGeom>
          <a:solidFill>
            <a:srgbClr val="00B0F0"/>
          </a:solidFill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/ʌ/</a:t>
            </a:r>
            <a:endParaRPr lang="zh-CN" altLang="en-US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1332485" y="2280272"/>
            <a:ext cx="1144800" cy="1008000"/>
          </a:xfrm>
          <a:prstGeom prst="rect">
            <a:avLst/>
          </a:prstGeom>
          <a:solidFill>
            <a:srgbClr val="FFC000"/>
          </a:solidFill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/ju:/</a:t>
            </a:r>
            <a:endParaRPr lang="zh-CN" altLang="en-US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1639169" y="860036"/>
            <a:ext cx="4073349" cy="689653"/>
            <a:chOff x="-112462" y="255173"/>
            <a:chExt cx="4745833" cy="892919"/>
          </a:xfrm>
        </p:grpSpPr>
        <p:sp>
          <p:nvSpPr>
            <p:cNvPr id="63" name="矩形: 圆角 9"/>
            <p:cNvSpPr/>
            <p:nvPr>
              <p:custDataLst>
                <p:tags r:id="rId6"/>
              </p:custDataLst>
            </p:nvPr>
          </p:nvSpPr>
          <p:spPr>
            <a:xfrm>
              <a:off x="209452" y="255173"/>
              <a:ext cx="4326553" cy="892919"/>
            </a:xfrm>
            <a:prstGeom prst="roundRect">
              <a:avLst>
                <a:gd name="adj" fmla="val 45427"/>
              </a:avLst>
            </a:prstGeom>
            <a:solidFill>
              <a:srgbClr val="EC63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4" name="文本框 63"/>
            <p:cNvSpPr txBox="1"/>
            <p:nvPr>
              <p:custDataLst>
                <p:tags r:id="rId7"/>
              </p:custDataLst>
            </p:nvPr>
          </p:nvSpPr>
          <p:spPr>
            <a:xfrm>
              <a:off x="-112462" y="295311"/>
              <a:ext cx="4745833" cy="835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3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字魂27号-布丁体" panose="00000500000000000000" pitchFamily="2" charset="-122"/>
                  <a:cs typeface="Times New Roman" panose="02020603050405020304" pitchFamily="18" charset="0"/>
                </a:rPr>
                <a:t>Try to read</a:t>
              </a:r>
              <a:endParaRPr lang="zh-CN" alt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字魂27号-布丁体" panose="00000500000000000000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文本占位符 4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8583617" y="4433557"/>
            <a:ext cx="1144800" cy="1008000"/>
          </a:xfrm>
          <a:prstGeom prst="rect">
            <a:avLst/>
          </a:prstGeom>
          <a:solidFill>
            <a:srgbClr val="B185B1"/>
          </a:solidFill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/aɪ/</a:t>
            </a:r>
            <a:endParaRPr lang="zh-CN" altLang="en-US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占位符 4"/>
          <p:cNvSpPr>
            <a:spLocks noGrp="1"/>
          </p:cNvSpPr>
          <p:nvPr>
            <p:custDataLst>
              <p:tags r:id="rId9"/>
            </p:custDataLst>
          </p:nvPr>
        </p:nvSpPr>
        <p:spPr>
          <a:xfrm>
            <a:off x="6961192" y="2281542"/>
            <a:ext cx="1144800" cy="1008000"/>
          </a:xfrm>
          <a:prstGeom prst="rect">
            <a:avLst/>
          </a:prstGeom>
          <a:solidFill>
            <a:srgbClr val="B185B1"/>
          </a:solidFill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/ʊ/</a:t>
            </a:r>
            <a:endParaRPr lang="zh-CN" altLang="en-US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1">
            <a:hlinkClick r:id="" action="ppaction://media"/>
          </p:cNvPr>
          <p:cNvPicPr/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698625" y="3429000"/>
            <a:ext cx="412750" cy="412750"/>
          </a:xfrm>
          <a:prstGeom prst="rect">
            <a:avLst/>
          </a:prstGeom>
        </p:spPr>
      </p:pic>
      <p:pic>
        <p:nvPicPr>
          <p:cNvPr id="8" name="2">
            <a:hlinkClick r:id="" action="ppaction://media"/>
          </p:cNvPr>
          <p:cNvPicPr/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512945" y="3429000"/>
            <a:ext cx="412750" cy="412750"/>
          </a:xfrm>
          <a:prstGeom prst="rect">
            <a:avLst/>
          </a:prstGeom>
        </p:spPr>
      </p:pic>
      <p:pic>
        <p:nvPicPr>
          <p:cNvPr id="9" name="3">
            <a:hlinkClick r:id="" action="ppaction://media"/>
          </p:cNvPr>
          <p:cNvPicPr/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141585" y="3429000"/>
            <a:ext cx="412750" cy="412750"/>
          </a:xfrm>
          <a:prstGeom prst="rect">
            <a:avLst/>
          </a:prstGeom>
        </p:spPr>
      </p:pic>
      <p:pic>
        <p:nvPicPr>
          <p:cNvPr id="10" name="4">
            <a:hlinkClick r:id="" action="ppaction://media"/>
          </p:cNvPr>
          <p:cNvPicPr/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327265" y="3429000"/>
            <a:ext cx="412750" cy="412750"/>
          </a:xfrm>
          <a:prstGeom prst="rect">
            <a:avLst/>
          </a:prstGeom>
        </p:spPr>
      </p:pic>
      <p:pic>
        <p:nvPicPr>
          <p:cNvPr id="13" name="8">
            <a:hlinkClick r:id="" action="ppaction://media"/>
          </p:cNvPr>
          <p:cNvPicPr/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042660" y="5674360"/>
            <a:ext cx="412750" cy="412750"/>
          </a:xfrm>
          <a:prstGeom prst="rect">
            <a:avLst/>
          </a:prstGeom>
        </p:spPr>
      </p:pic>
      <p:pic>
        <p:nvPicPr>
          <p:cNvPr id="14" name="7">
            <a:hlinkClick r:id="" action="ppaction://media"/>
          </p:cNvPr>
          <p:cNvPicPr/>
          <p:nvPr>
            <a:audioFile r:link="rId21"/>
            <p:extLst>
              <p:ext uri="{DAA4B4D4-6D71-4841-9C94-3DE7FCFB9230}">
                <p14:media xmlns:p14="http://schemas.microsoft.com/office/powerpoint/2010/main" r:embed="rId2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226435" y="5674360"/>
            <a:ext cx="412750" cy="412750"/>
          </a:xfrm>
          <a:prstGeom prst="rect">
            <a:avLst/>
          </a:prstGeom>
        </p:spPr>
      </p:pic>
      <p:pic>
        <p:nvPicPr>
          <p:cNvPr id="15" name="9">
            <a:hlinkClick r:id="" action="ppaction://media"/>
          </p:cNvPr>
          <p:cNvPicPr/>
          <p:nvPr>
            <a:audioFile r:link="rId23"/>
            <p:extLst>
              <p:ext uri="{DAA4B4D4-6D71-4841-9C94-3DE7FCFB9230}">
                <p14:media xmlns:p14="http://schemas.microsoft.com/office/powerpoint/2010/main" r:embed="rId24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949690" y="5674360"/>
            <a:ext cx="412750" cy="4127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>
                <p:cTn id="3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>
                <p:cTn id="4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>
                <p:cTn id="5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>
                <p:cTn id="6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>
                <p:cTn id="8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62" name="组合 61"/>
          <p:cNvGrpSpPr/>
          <p:nvPr/>
        </p:nvGrpSpPr>
        <p:grpSpPr>
          <a:xfrm>
            <a:off x="1639169" y="860036"/>
            <a:ext cx="4073349" cy="689653"/>
            <a:chOff x="-112462" y="255173"/>
            <a:chExt cx="4745833" cy="892919"/>
          </a:xfrm>
        </p:grpSpPr>
        <p:sp>
          <p:nvSpPr>
            <p:cNvPr id="63" name="矩形: 圆角 9"/>
            <p:cNvSpPr/>
            <p:nvPr>
              <p:custDataLst>
                <p:tags r:id="rId1"/>
              </p:custDataLst>
            </p:nvPr>
          </p:nvSpPr>
          <p:spPr>
            <a:xfrm>
              <a:off x="209452" y="255173"/>
              <a:ext cx="4326553" cy="892919"/>
            </a:xfrm>
            <a:prstGeom prst="roundRect">
              <a:avLst>
                <a:gd name="adj" fmla="val 45427"/>
              </a:avLst>
            </a:prstGeom>
            <a:solidFill>
              <a:srgbClr val="EC63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4" name="文本框 63"/>
            <p:cNvSpPr txBox="1"/>
            <p:nvPr>
              <p:custDataLst>
                <p:tags r:id="rId2"/>
              </p:custDataLst>
            </p:nvPr>
          </p:nvSpPr>
          <p:spPr>
            <a:xfrm>
              <a:off x="-112462" y="295311"/>
              <a:ext cx="4745833" cy="835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3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字魂27号-布丁体" panose="00000500000000000000" pitchFamily="2" charset="-122"/>
                  <a:cs typeface="Times New Roman" panose="02020603050405020304" pitchFamily="18" charset="0"/>
                </a:rPr>
                <a:t>Have a try</a:t>
              </a:r>
              <a:endParaRPr lang="en-US" altLang="zh-CN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字魂27号-布丁体" panose="00000500000000000000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文本占位符 10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2860405" y="4433563"/>
            <a:ext cx="1144800" cy="1008000"/>
          </a:xfrm>
          <a:prstGeom prst="rect">
            <a:avLst/>
          </a:prstGeom>
          <a:solidFill>
            <a:srgbClr val="92D050"/>
          </a:solidFill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/j/</a:t>
            </a:r>
            <a:endParaRPr lang="zh-CN" altLang="en-US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占位符 23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5676228" y="4433499"/>
            <a:ext cx="1144800" cy="1008000"/>
          </a:xfrm>
          <a:prstGeom prst="rect">
            <a:avLst/>
          </a:prstGeom>
          <a:solidFill>
            <a:srgbClr val="00B0F0"/>
          </a:solidFill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/ɪ/</a:t>
            </a:r>
            <a:endParaRPr lang="zh-CN" altLang="en-US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占位符 3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4146915" y="2280998"/>
            <a:ext cx="1144800" cy="1008000"/>
          </a:xfrm>
          <a:prstGeom prst="rect">
            <a:avLst/>
          </a:prstGeom>
          <a:solidFill>
            <a:srgbClr val="92D050"/>
          </a:solidFill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/u:/</a:t>
            </a:r>
            <a:endParaRPr lang="zh-CN" altLang="en-US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占位符 4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9775512" y="2281542"/>
            <a:ext cx="1144800" cy="1008000"/>
          </a:xfrm>
          <a:prstGeom prst="rect">
            <a:avLst/>
          </a:prstGeom>
          <a:solidFill>
            <a:srgbClr val="00B0F0"/>
          </a:solidFill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/ʌ/</a:t>
            </a:r>
            <a:endParaRPr lang="zh-CN" altLang="en-US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占位符 2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1332485" y="2280272"/>
            <a:ext cx="1144800" cy="1008000"/>
          </a:xfrm>
          <a:prstGeom prst="rect">
            <a:avLst/>
          </a:prstGeom>
          <a:solidFill>
            <a:srgbClr val="FFC000"/>
          </a:solidFill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/ju:/</a:t>
            </a:r>
            <a:endParaRPr lang="zh-CN" altLang="en-US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占位符 4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8583617" y="4433557"/>
            <a:ext cx="1144800" cy="1008000"/>
          </a:xfrm>
          <a:prstGeom prst="rect">
            <a:avLst/>
          </a:prstGeom>
          <a:solidFill>
            <a:srgbClr val="B185B1"/>
          </a:solidFill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/aɪ/</a:t>
            </a:r>
            <a:endParaRPr lang="zh-CN" altLang="en-US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占位符 4"/>
          <p:cNvSpPr>
            <a:spLocks noGrp="1"/>
          </p:cNvSpPr>
          <p:nvPr>
            <p:custDataLst>
              <p:tags r:id="rId9"/>
            </p:custDataLst>
          </p:nvPr>
        </p:nvSpPr>
        <p:spPr>
          <a:xfrm>
            <a:off x="6961192" y="2281542"/>
            <a:ext cx="1144800" cy="1008000"/>
          </a:xfrm>
          <a:prstGeom prst="rect">
            <a:avLst/>
          </a:prstGeom>
          <a:solidFill>
            <a:srgbClr val="B185B1"/>
          </a:solidFill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/ʊ/</a:t>
            </a:r>
            <a:endParaRPr lang="zh-CN" altLang="en-US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621665" y="2585085"/>
            <a:ext cx="2442845" cy="19380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 fontAlgn="b" latinLnBrk="0"/>
            <a:r>
              <a:rPr lang="en-US" altLang="en-US" sz="115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u</a:t>
            </a:r>
            <a:endParaRPr lang="en-US" altLang="en-US" sz="11500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" name="左大括号 3"/>
          <p:cNvSpPr/>
          <p:nvPr/>
        </p:nvSpPr>
        <p:spPr>
          <a:xfrm>
            <a:off x="2818765" y="1726565"/>
            <a:ext cx="445770" cy="3655060"/>
          </a:xfrm>
          <a:prstGeom prst="leftBrace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710305" y="1334770"/>
            <a:ext cx="2134235" cy="10293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6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/ju:/</a:t>
            </a:r>
            <a:endParaRPr lang="en-US" altLang="zh-CN" sz="66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02990" y="4422775"/>
            <a:ext cx="1626870" cy="12446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6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/ʊ/</a:t>
            </a:r>
            <a:endParaRPr lang="en-US" altLang="zh-CN" sz="66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3710305" y="2364105"/>
            <a:ext cx="2134235" cy="10293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6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/u:/</a:t>
            </a:r>
            <a:endParaRPr lang="en-US" altLang="zh-CN" sz="66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3602990" y="3393440"/>
            <a:ext cx="2134235" cy="10293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6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/ʌ/</a:t>
            </a:r>
            <a:endParaRPr lang="en-US" altLang="zh-CN" sz="66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485765" y="1412240"/>
            <a:ext cx="5662930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sz="3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ture  T</a:t>
            </a:r>
            <a:r>
              <a:rPr lang="en-US" altLang="zh-CN" sz="3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esday  st</a:t>
            </a:r>
            <a:r>
              <a:rPr lang="en-US" altLang="zh-CN" sz="3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dent</a:t>
            </a:r>
            <a:endParaRPr lang="en-US" altLang="zh-CN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fl</a:t>
            </a:r>
            <a:r>
              <a:rPr lang="en-US" altLang="zh-CN" sz="3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te  r</a:t>
            </a:r>
            <a:r>
              <a:rPr lang="en-US" altLang="zh-CN" sz="3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le  r</a:t>
            </a:r>
            <a:r>
              <a:rPr lang="en-US" altLang="zh-CN" sz="3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ler</a:t>
            </a:r>
            <a:endParaRPr lang="en-US" altLang="zh-CN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zh-CN" sz="3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ck  h</a:t>
            </a:r>
            <a:r>
              <a:rPr lang="en-US" altLang="zh-CN" sz="3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rry </a:t>
            </a:r>
            <a:r>
              <a:rPr lang="en-US" altLang="zh-CN" sz="3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</a:t>
            </a:r>
            <a:r>
              <a:rPr lang="en-US" altLang="zh-CN" sz="3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zh-CN" sz="3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ndred</a:t>
            </a:r>
            <a:endParaRPr lang="en-US" altLang="zh-CN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3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sh  f</a:t>
            </a:r>
            <a:r>
              <a:rPr lang="en-US" altLang="zh-CN" sz="3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ll  h</a:t>
            </a:r>
            <a:r>
              <a:rPr lang="en-US" altLang="zh-CN" sz="3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ndred</a:t>
            </a:r>
            <a:endParaRPr lang="en-US" altLang="zh-CN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11">
            <a:hlinkClick r:id="" action="ppaction://media"/>
          </p:cNvPr>
          <p:cNvPicPr/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42905" y="1642745"/>
            <a:ext cx="412750" cy="412750"/>
          </a:xfrm>
          <a:prstGeom prst="rect">
            <a:avLst/>
          </a:prstGeom>
        </p:spPr>
      </p:pic>
      <p:pic>
        <p:nvPicPr>
          <p:cNvPr id="10" name="22">
            <a:hlinkClick r:id="" action="ppaction://media"/>
          </p:cNvPr>
          <p:cNvPicPr/>
          <p:nvPr>
            <a:audi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42905" y="2672715"/>
            <a:ext cx="412750" cy="412750"/>
          </a:xfrm>
          <a:prstGeom prst="rect">
            <a:avLst/>
          </a:prstGeom>
        </p:spPr>
      </p:pic>
      <p:pic>
        <p:nvPicPr>
          <p:cNvPr id="11" name="33">
            <a:hlinkClick r:id="" action="ppaction://media"/>
          </p:cNvPr>
          <p:cNvPicPr/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42905" y="3702685"/>
            <a:ext cx="412750" cy="412750"/>
          </a:xfrm>
          <a:prstGeom prst="rect">
            <a:avLst/>
          </a:prstGeom>
        </p:spPr>
      </p:pic>
      <p:pic>
        <p:nvPicPr>
          <p:cNvPr id="12" name="44">
            <a:hlinkClick r:id="" action="ppaction://media"/>
          </p:cNvPr>
          <p:cNvPicPr/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42905" y="4838700"/>
            <a:ext cx="412750" cy="4127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>
                <p:cTn id="3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>
                <p:cTn id="4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>
                <p:cTn id="5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254250" y="1837055"/>
            <a:ext cx="2442845" cy="19380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 fontAlgn="b" latinLnBrk="0"/>
            <a:r>
              <a:rPr lang="en-US" altLang="en-US" sz="115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ui</a:t>
            </a:r>
            <a:endParaRPr lang="en-US" altLang="en-US" sz="11500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6496685" y="2037715"/>
            <a:ext cx="2134235" cy="10293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9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/u:/</a:t>
            </a:r>
            <a:endParaRPr lang="en-US" altLang="zh-CN" sz="96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cxnSp>
        <p:nvCxnSpPr>
          <p:cNvPr id="8" name="直接箭头连接符 7"/>
          <p:cNvCxnSpPr>
            <a:stCxn id="2" idx="3"/>
          </p:cNvCxnSpPr>
          <p:nvPr/>
        </p:nvCxnSpPr>
        <p:spPr>
          <a:xfrm flipV="1">
            <a:off x="4697095" y="2788920"/>
            <a:ext cx="1248410" cy="17145"/>
          </a:xfrm>
          <a:prstGeom prst="straightConnector1">
            <a:avLst/>
          </a:prstGeom>
          <a:ln w="31750">
            <a:gradFill>
              <a:gsLst>
                <a:gs pos="0">
                  <a:schemeClr val="accent2">
                    <a:hueOff val="-4200000"/>
                  </a:schemeClr>
                </a:gs>
                <a:gs pos="100000">
                  <a:schemeClr val="accent2"/>
                </a:gs>
              </a:gsLst>
            </a:gradFill>
            <a:tailEnd type="arrow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3536315" y="4269105"/>
            <a:ext cx="805497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400">
                <a:latin typeface="Times New Roman" panose="02020603050405020304" pitchFamily="18" charset="0"/>
                <a:cs typeface="Times New Roman" panose="02020603050405020304" pitchFamily="18" charset="0"/>
              </a:rPr>
              <a:t>fr</a:t>
            </a:r>
            <a:r>
              <a:rPr lang="en-US" altLang="zh-CN" sz="4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ui</a:t>
            </a:r>
            <a:r>
              <a:rPr lang="en-US" altLang="zh-CN" sz="4400">
                <a:latin typeface="Times New Roman" panose="02020603050405020304" pitchFamily="18" charset="0"/>
                <a:cs typeface="Times New Roman" panose="02020603050405020304" pitchFamily="18" charset="0"/>
              </a:rPr>
              <a:t>t    j</a:t>
            </a:r>
            <a:r>
              <a:rPr lang="en-US" altLang="zh-CN" sz="4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ui</a:t>
            </a:r>
            <a:r>
              <a:rPr lang="en-US" altLang="zh-CN" sz="4400">
                <a:latin typeface="Times New Roman" panose="02020603050405020304" pitchFamily="18" charset="0"/>
                <a:cs typeface="Times New Roman" panose="02020603050405020304" pitchFamily="18" charset="0"/>
              </a:rPr>
              <a:t>ce    s</a:t>
            </a:r>
            <a:r>
              <a:rPr lang="en-US" altLang="zh-CN" sz="4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ui</a:t>
            </a:r>
            <a:r>
              <a:rPr lang="en-US" altLang="zh-CN" sz="44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en-US" altLang="zh-CN" sz="4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55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6085" y="2571750"/>
            <a:ext cx="495300" cy="495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513080" y="2605405"/>
            <a:ext cx="2442845" cy="19380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 fontAlgn="b" latinLnBrk="0"/>
            <a:r>
              <a:rPr lang="en-US" altLang="en-US" sz="115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y</a:t>
            </a:r>
            <a:endParaRPr lang="en-US" altLang="en-US" sz="11500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" name="左大括号 3"/>
          <p:cNvSpPr/>
          <p:nvPr/>
        </p:nvSpPr>
        <p:spPr>
          <a:xfrm>
            <a:off x="2818765" y="1726565"/>
            <a:ext cx="445770" cy="3655060"/>
          </a:xfrm>
          <a:prstGeom prst="leftBrace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961765" y="1477010"/>
            <a:ext cx="2134235" cy="10293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6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/j/</a:t>
            </a:r>
            <a:endParaRPr lang="en-US" altLang="zh-CN" sz="66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3961765" y="2884805"/>
            <a:ext cx="2134235" cy="10293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6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/ɪ/</a:t>
            </a:r>
            <a:endParaRPr lang="en-US" altLang="zh-CN" sz="66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3961765" y="4292600"/>
            <a:ext cx="2134235" cy="10293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6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/aɪ/</a:t>
            </a:r>
            <a:endParaRPr lang="en-US" altLang="zh-CN" sz="66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585460" y="1661160"/>
            <a:ext cx="5212715" cy="34766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zh-CN" sz="4400">
                <a:latin typeface="Times New Roman" panose="02020603050405020304" pitchFamily="18" charset="0"/>
                <a:cs typeface="Times New Roman" panose="02020603050405020304" pitchFamily="18" charset="0"/>
              </a:rPr>
              <a:t>ear  </a:t>
            </a:r>
            <a:r>
              <a:rPr lang="en-US" altLang="zh-CN" sz="4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zh-CN" sz="4400">
                <a:latin typeface="Times New Roman" panose="02020603050405020304" pitchFamily="18" charset="0"/>
                <a:cs typeface="Times New Roman" panose="02020603050405020304" pitchFamily="18" charset="0"/>
              </a:rPr>
              <a:t>ellow  </a:t>
            </a:r>
            <a:r>
              <a:rPr lang="en-US" altLang="zh-CN" sz="4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zh-CN" sz="4400">
                <a:latin typeface="Times New Roman" panose="02020603050405020304" pitchFamily="18" charset="0"/>
                <a:cs typeface="Times New Roman" panose="02020603050405020304" pitchFamily="18" charset="0"/>
              </a:rPr>
              <a:t>oung</a:t>
            </a:r>
            <a:endParaRPr lang="en-US" altLang="zh-CN" sz="4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sz="4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4400">
                <a:latin typeface="Times New Roman" panose="02020603050405020304" pitchFamily="18" charset="0"/>
                <a:cs typeface="Times New Roman" panose="02020603050405020304" pitchFamily="18" charset="0"/>
              </a:rPr>
              <a:t>bus</a:t>
            </a:r>
            <a:r>
              <a:rPr lang="en-US" altLang="zh-CN" sz="4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n-US" altLang="zh-CN" sz="4400">
                <a:latin typeface="Times New Roman" panose="02020603050405020304" pitchFamily="18" charset="0"/>
                <a:cs typeface="Times New Roman" panose="02020603050405020304" pitchFamily="18" charset="0"/>
              </a:rPr>
              <a:t> hurr</a:t>
            </a:r>
            <a:r>
              <a:rPr lang="en-US" altLang="zh-CN" sz="4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n-US" altLang="zh-CN" sz="4400">
                <a:latin typeface="Times New Roman" panose="02020603050405020304" pitchFamily="18" charset="0"/>
                <a:cs typeface="Times New Roman" panose="02020603050405020304" pitchFamily="18" charset="0"/>
              </a:rPr>
              <a:t> sorr</a:t>
            </a:r>
            <a:r>
              <a:rPr lang="en-US" altLang="zh-CN" sz="4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en-US" altLang="zh-CN" sz="4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sz="4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4400">
                <a:latin typeface="Times New Roman" panose="02020603050405020304" pitchFamily="18" charset="0"/>
                <a:cs typeface="Times New Roman" panose="02020603050405020304" pitchFamily="18" charset="0"/>
              </a:rPr>
              <a:t>sk</a:t>
            </a:r>
            <a:r>
              <a:rPr lang="en-US" altLang="zh-CN" sz="4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zh-CN" sz="4400">
                <a:latin typeface="Times New Roman" panose="02020603050405020304" pitchFamily="18" charset="0"/>
                <a:cs typeface="Times New Roman" panose="02020603050405020304" pitchFamily="18" charset="0"/>
              </a:rPr>
              <a:t>  tr</a:t>
            </a:r>
            <a:r>
              <a:rPr lang="en-US" altLang="zh-CN" sz="4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n-US" altLang="zh-CN" sz="4400">
                <a:latin typeface="Times New Roman" panose="02020603050405020304" pitchFamily="18" charset="0"/>
                <a:cs typeface="Times New Roman" panose="02020603050405020304" pitchFamily="18" charset="0"/>
              </a:rPr>
              <a:t> wh</a:t>
            </a:r>
            <a:r>
              <a:rPr lang="en-US" altLang="zh-CN" sz="4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en-US" altLang="zh-CN" sz="44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77">
            <a:hlinkClick r:id="" action="ppaction://media"/>
          </p:cNvPr>
          <p:cNvPicPr/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98175" y="3347720"/>
            <a:ext cx="412750" cy="412750"/>
          </a:xfrm>
          <a:prstGeom prst="rect">
            <a:avLst/>
          </a:prstGeom>
        </p:spPr>
      </p:pic>
      <p:pic>
        <p:nvPicPr>
          <p:cNvPr id="10" name="88">
            <a:hlinkClick r:id="" action="ppaction://media"/>
          </p:cNvPr>
          <p:cNvPicPr/>
          <p:nvPr>
            <a:audi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98175" y="4543425"/>
            <a:ext cx="412750" cy="412750"/>
          </a:xfrm>
          <a:prstGeom prst="rect">
            <a:avLst/>
          </a:prstGeom>
        </p:spPr>
      </p:pic>
      <p:pic>
        <p:nvPicPr>
          <p:cNvPr id="8" name="66">
            <a:hlinkClick r:id="" action="ppaction://media"/>
          </p:cNvPr>
          <p:cNvPicPr/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84840" y="1863090"/>
            <a:ext cx="426085" cy="4260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>
                <p:cTn id="3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>
                <p:cTn id="4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/>
          <p:cNvSpPr txBox="1"/>
          <p:nvPr/>
        </p:nvSpPr>
        <p:spPr>
          <a:xfrm>
            <a:off x="876935" y="1101725"/>
            <a:ext cx="2371725" cy="577215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no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Learning to Learn</a:t>
            </a:r>
            <a:endParaRPr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715010" y="2065655"/>
          <a:ext cx="10720070" cy="3601085"/>
        </p:xfrm>
        <a:graphic>
          <a:graphicData uri="http://schemas.openxmlformats.org/drawingml/2006/table">
            <a:tbl>
              <a:tblPr/>
              <a:tblGrid>
                <a:gridCol w="1544955"/>
                <a:gridCol w="1388110"/>
                <a:gridCol w="1496695"/>
                <a:gridCol w="1358900"/>
                <a:gridCol w="1373505"/>
                <a:gridCol w="1170940"/>
                <a:gridCol w="1075690"/>
                <a:gridCol w="1311275"/>
              </a:tblGrid>
              <a:tr h="1814195">
                <a:tc gridSpan="4">
                  <a:txBody>
                    <a:bodyPr/>
                    <a:p>
                      <a:pPr algn="ctr" fontAlgn="b" latinLnBrk="0"/>
                      <a:r>
                        <a:rPr lang="en-US" sz="44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</a:t>
                      </a:r>
                      <a:endParaRPr lang="en-US" sz="4400" b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/>
                      <a:r>
                        <a:rPr lang="en-US" sz="44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ui</a:t>
                      </a:r>
                      <a:endParaRPr lang="en-US" sz="4400" b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p>
                      <a:pPr algn="ctr" fontAlgn="b" latinLnBrk="0"/>
                      <a:r>
                        <a:rPr lang="en-US" sz="44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y</a:t>
                      </a:r>
                      <a:endParaRPr lang="en-US" sz="4400" b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6890">
                <a:tc>
                  <a:txBody>
                    <a:bodyPr/>
                    <a:p>
                      <a:pPr algn="ctr" fontAlgn="b" latinLnBrk="0"/>
                      <a:r>
                        <a:rPr lang="en-US" sz="44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/ju:/</a:t>
                      </a:r>
                      <a:endParaRPr lang="en-US" sz="4400" b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/>
                      <a:r>
                        <a:rPr lang="en-US" sz="44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/u:/</a:t>
                      </a:r>
                      <a:endParaRPr lang="en-US" sz="44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44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/ʌ /</a:t>
                      </a:r>
                      <a:endParaRPr lang="en-US" altLang="en-US" sz="44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/>
                      <a:r>
                        <a:rPr lang="en-US" sz="44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/ʊ/</a:t>
                      </a:r>
                      <a:endParaRPr lang="en-US" sz="44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/>
                      <a:r>
                        <a:rPr lang="en-US" sz="44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/u:/</a:t>
                      </a:r>
                      <a:endParaRPr lang="en-US" sz="44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/>
                      <a:r>
                        <a:rPr lang="en-US" sz="44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/j/</a:t>
                      </a:r>
                      <a:endParaRPr lang="en-US" sz="44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/>
                      <a:r>
                        <a:rPr lang="en-US" sz="44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/ɪ/</a:t>
                      </a:r>
                      <a:endParaRPr lang="en-US" sz="44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sz="440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/</a:t>
                      </a:r>
                      <a:r>
                        <a:rPr lang="en-US" altLang="en-US" sz="44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aɪ</a:t>
                      </a:r>
                      <a:r>
                        <a:rPr lang="en-US" sz="440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/</a:t>
                      </a:r>
                      <a:endParaRPr lang="en-US" altLang="en-US" sz="44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" name="文本框 18"/>
          <p:cNvSpPr txBox="1"/>
          <p:nvPr>
            <p:custDataLst>
              <p:tags r:id="rId1"/>
            </p:custDataLst>
          </p:nvPr>
        </p:nvSpPr>
        <p:spPr>
          <a:xfrm>
            <a:off x="1691005" y="1370965"/>
            <a:ext cx="2339340" cy="516255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noAutofit/>
          </a:bodyPr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Learning </a:t>
            </a:r>
            <a:r>
              <a:rPr lang="en-US" altLang="zh-CN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Actively</a:t>
            </a:r>
            <a:endParaRPr lang="en-US" altLang="zh-CN" sz="2000" b="1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/>
          <p:nvPr>
            <p:custDataLst>
              <p:tags r:id="rId2"/>
            </p:custDataLst>
          </p:nvPr>
        </p:nvSpPr>
        <p:spPr>
          <a:xfrm>
            <a:off x="1026353" y="2181877"/>
            <a:ext cx="10140059" cy="70675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、Listen and</a:t>
            </a: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put the sounds you hear in the yellow juice cup</a:t>
            </a:r>
            <a:r>
              <a:rPr lang="zh-CN" alt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.听录音，将所听音标填入果汁杯。</a:t>
            </a:r>
            <a:endParaRPr lang="zh-CN" altLang="en-US" sz="20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 descr="t01bf6ebe1951ba03e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640" y="3011805"/>
            <a:ext cx="2600960" cy="3087370"/>
          </a:xfrm>
          <a:prstGeom prst="rect">
            <a:avLst/>
          </a:prstGeom>
        </p:spPr>
      </p:pic>
      <p:sp>
        <p:nvSpPr>
          <p:cNvPr id="4" name="文本占位符 24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9444990" y="3429000"/>
            <a:ext cx="873125" cy="553085"/>
          </a:xfrm>
          <a:prstGeom prst="rect">
            <a:avLst/>
          </a:prstGeom>
          <a:solidFill>
            <a:srgbClr val="92D050"/>
          </a:solidFill>
          <a:ln w="6350"/>
        </p:spPr>
        <p:txBody>
          <a:bodyPr vert="horz" lIns="91440" tIns="45720" rIns="91440" bIns="45720" rtlCol="0" anchor="ctr">
            <a:normAutofit fontScale="8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/ʌ/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占位符 24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4921250" y="3429000"/>
            <a:ext cx="873125" cy="553085"/>
          </a:xfrm>
          <a:prstGeom prst="rect">
            <a:avLst/>
          </a:prstGeom>
          <a:solidFill>
            <a:srgbClr val="92D050"/>
          </a:solidFill>
          <a:ln w="6350"/>
        </p:spPr>
        <p:txBody>
          <a:bodyPr vert="horz" lIns="91440" tIns="45720" rIns="91440" bIns="45720" rtlCol="0" anchor="ctr">
            <a:normAutofit fontScale="8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/w/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占位符 24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4921250" y="4980940"/>
            <a:ext cx="873125" cy="553085"/>
          </a:xfrm>
          <a:prstGeom prst="rect">
            <a:avLst/>
          </a:prstGeom>
          <a:solidFill>
            <a:srgbClr val="92D050"/>
          </a:solidFill>
          <a:ln w="6350"/>
        </p:spPr>
        <p:txBody>
          <a:bodyPr vert="horz" lIns="91440" tIns="45720" rIns="91440" bIns="45720" rtlCol="0" anchor="ctr">
            <a:normAutofit fontScale="8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/ʊ/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占位符 24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9444990" y="4956175"/>
            <a:ext cx="873125" cy="553085"/>
          </a:xfrm>
          <a:prstGeom prst="rect">
            <a:avLst/>
          </a:prstGeom>
          <a:solidFill>
            <a:srgbClr val="92D050"/>
          </a:solidFill>
          <a:ln w="6350"/>
        </p:spPr>
        <p:txBody>
          <a:bodyPr vert="horz" lIns="91440" tIns="45720" rIns="91440" bIns="45720" rtlCol="0" anchor="ctr">
            <a:normAutofit fontScale="8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/ʃ/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占位符 24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8314055" y="4956175"/>
            <a:ext cx="873125" cy="553085"/>
          </a:xfrm>
          <a:prstGeom prst="rect">
            <a:avLst/>
          </a:prstGeom>
          <a:solidFill>
            <a:srgbClr val="92D050"/>
          </a:solidFill>
          <a:ln w="6350"/>
        </p:spPr>
        <p:txBody>
          <a:bodyPr vert="horz" lIns="91440" tIns="45720" rIns="91440" bIns="45720" rtlCol="0" anchor="ctr">
            <a:normAutofit fontScale="8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/ɪ/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占位符 24"/>
          <p:cNvSpPr>
            <a:spLocks noGrp="1"/>
          </p:cNvSpPr>
          <p:nvPr>
            <p:custDataLst>
              <p:tags r:id="rId9"/>
            </p:custDataLst>
          </p:nvPr>
        </p:nvSpPr>
        <p:spPr>
          <a:xfrm>
            <a:off x="7183120" y="4956175"/>
            <a:ext cx="873125" cy="553085"/>
          </a:xfrm>
          <a:prstGeom prst="rect">
            <a:avLst/>
          </a:prstGeom>
          <a:solidFill>
            <a:srgbClr val="92D050"/>
          </a:solidFill>
          <a:ln w="6350"/>
        </p:spPr>
        <p:txBody>
          <a:bodyPr vert="horz" lIns="91440" tIns="45720" rIns="91440" bIns="45720" rtlCol="0" anchor="ctr">
            <a:normAutofit fontScale="8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/θ/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占位符 24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0575925" y="4956175"/>
            <a:ext cx="873125" cy="553085"/>
          </a:xfrm>
          <a:prstGeom prst="rect">
            <a:avLst/>
          </a:prstGeom>
          <a:solidFill>
            <a:srgbClr val="92D050"/>
          </a:solidFill>
          <a:ln w="6350"/>
        </p:spPr>
        <p:txBody>
          <a:bodyPr vert="horz" lIns="91440" tIns="45720" rIns="91440" bIns="45720" rtlCol="0" anchor="ctr">
            <a:normAutofit fontScale="8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/ʒ/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占位符 24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0575925" y="3429000"/>
            <a:ext cx="873125" cy="553085"/>
          </a:xfrm>
          <a:prstGeom prst="rect">
            <a:avLst/>
          </a:prstGeom>
          <a:solidFill>
            <a:srgbClr val="92D050"/>
          </a:solidFill>
          <a:ln w="6350"/>
        </p:spPr>
        <p:txBody>
          <a:bodyPr vert="horz" lIns="91440" tIns="45720" rIns="91440" bIns="45720" rtlCol="0" anchor="ctr">
            <a:normAutofit fontScale="7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/ju:/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占位符 24"/>
          <p:cNvSpPr>
            <a:spLocks noGrp="1"/>
          </p:cNvSpPr>
          <p:nvPr>
            <p:custDataLst>
              <p:tags r:id="rId12"/>
            </p:custDataLst>
          </p:nvPr>
        </p:nvSpPr>
        <p:spPr>
          <a:xfrm>
            <a:off x="7183120" y="3429000"/>
            <a:ext cx="873125" cy="553085"/>
          </a:xfrm>
          <a:prstGeom prst="rect">
            <a:avLst/>
          </a:prstGeom>
          <a:solidFill>
            <a:srgbClr val="92D050"/>
          </a:solidFill>
          <a:ln w="6350"/>
        </p:spPr>
        <p:txBody>
          <a:bodyPr vert="horz" lIns="91440" tIns="45720" rIns="91440" bIns="45720" rtlCol="0" anchor="ctr">
            <a:normAutofit fontScale="8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/u:/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占位符 24"/>
          <p:cNvSpPr>
            <a:spLocks noGrp="1"/>
          </p:cNvSpPr>
          <p:nvPr>
            <p:custDataLst>
              <p:tags r:id="rId13"/>
            </p:custDataLst>
          </p:nvPr>
        </p:nvSpPr>
        <p:spPr>
          <a:xfrm>
            <a:off x="8314055" y="3429000"/>
            <a:ext cx="873125" cy="553085"/>
          </a:xfrm>
          <a:prstGeom prst="rect">
            <a:avLst/>
          </a:prstGeom>
          <a:solidFill>
            <a:srgbClr val="92D050"/>
          </a:solidFill>
          <a:ln w="6350"/>
        </p:spPr>
        <p:txBody>
          <a:bodyPr vert="horz" lIns="91440" tIns="45720" rIns="91440" bIns="45720" rtlCol="0" anchor="ctr">
            <a:normAutofit fontScale="8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/j/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占位符 24"/>
          <p:cNvSpPr>
            <a:spLocks noGrp="1"/>
          </p:cNvSpPr>
          <p:nvPr/>
        </p:nvSpPr>
        <p:spPr>
          <a:xfrm>
            <a:off x="6052185" y="3429000"/>
            <a:ext cx="873125" cy="553085"/>
          </a:xfrm>
          <a:prstGeom prst="rect">
            <a:avLst/>
          </a:prstGeom>
          <a:solidFill>
            <a:srgbClr val="92D050"/>
          </a:solidFill>
          <a:ln w="6350"/>
        </p:spPr>
        <p:txBody>
          <a:bodyPr vert="horz" lIns="91440" tIns="45720" rIns="91440" bIns="45720" rtlCol="0" anchor="ctr">
            <a:normAutofit fontScale="8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/ɑ:/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占位符 24"/>
          <p:cNvSpPr>
            <a:spLocks noGrp="1"/>
          </p:cNvSpPr>
          <p:nvPr>
            <p:custDataLst>
              <p:tags r:id="rId14"/>
            </p:custDataLst>
          </p:nvPr>
        </p:nvSpPr>
        <p:spPr>
          <a:xfrm>
            <a:off x="6052185" y="4980940"/>
            <a:ext cx="873125" cy="553085"/>
          </a:xfrm>
          <a:prstGeom prst="rect">
            <a:avLst/>
          </a:prstGeom>
          <a:solidFill>
            <a:srgbClr val="92D050"/>
          </a:solidFill>
          <a:ln w="6350"/>
        </p:spPr>
        <p:txBody>
          <a:bodyPr vert="horz" lIns="91440" tIns="45720" rIns="91440" bIns="45720" rtlCol="0" anchor="ctr">
            <a:normAutofit fontScale="8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/s/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7037705" y="3183255"/>
            <a:ext cx="1217295" cy="1078865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椭圆 30"/>
          <p:cNvSpPr/>
          <p:nvPr>
            <p:custDataLst>
              <p:tags r:id="rId15"/>
            </p:custDataLst>
          </p:nvPr>
        </p:nvSpPr>
        <p:spPr>
          <a:xfrm>
            <a:off x="8141970" y="3183255"/>
            <a:ext cx="1217295" cy="1078865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椭圆 31"/>
          <p:cNvSpPr/>
          <p:nvPr>
            <p:custDataLst>
              <p:tags r:id="rId16"/>
            </p:custDataLst>
          </p:nvPr>
        </p:nvSpPr>
        <p:spPr>
          <a:xfrm>
            <a:off x="9187180" y="3183255"/>
            <a:ext cx="1217295" cy="1078865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椭圆 32"/>
          <p:cNvSpPr/>
          <p:nvPr>
            <p:custDataLst>
              <p:tags r:id="rId17"/>
            </p:custDataLst>
          </p:nvPr>
        </p:nvSpPr>
        <p:spPr>
          <a:xfrm>
            <a:off x="10409555" y="3141980"/>
            <a:ext cx="1217295" cy="1078865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椭圆 34"/>
          <p:cNvSpPr/>
          <p:nvPr>
            <p:custDataLst>
              <p:tags r:id="rId18"/>
            </p:custDataLst>
          </p:nvPr>
        </p:nvSpPr>
        <p:spPr>
          <a:xfrm>
            <a:off x="4749165" y="4677410"/>
            <a:ext cx="1217295" cy="1078865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椭圆 35"/>
          <p:cNvSpPr/>
          <p:nvPr>
            <p:custDataLst>
              <p:tags r:id="rId19"/>
            </p:custDataLst>
          </p:nvPr>
        </p:nvSpPr>
        <p:spPr>
          <a:xfrm>
            <a:off x="8141970" y="4677410"/>
            <a:ext cx="1217295" cy="1078865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" name="111">
            <a:hlinkClick r:id="" action="ppaction://media"/>
          </p:cNvPr>
          <p:cNvPicPr/>
          <p:nvPr>
            <a:audioFile r:link="rId20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3838575" y="3429000"/>
            <a:ext cx="412750" cy="4127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9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 bldLvl="0" animBg="1"/>
      <p:bldP spid="10" grpId="0" bldLvl="0" animBg="1"/>
      <p:bldP spid="11" grpId="0" bldLvl="0" animBg="1"/>
      <p:bldP spid="12" grpId="0" bldLvl="0" animBg="1"/>
      <p:bldP spid="15" grpId="0" bldLvl="0" animBg="1"/>
      <p:bldP spid="16" grpId="0" bldLvl="0" animBg="1"/>
      <p:bldP spid="22" grpId="0" bldLvl="0" animBg="1"/>
      <p:bldP spid="23" grpId="0" bldLvl="0" animBg="1"/>
      <p:bldP spid="24" grpId="0" bldLvl="0" animBg="1"/>
      <p:bldP spid="26" grpId="0" bldLvl="0" animBg="1"/>
      <p:bldP spid="28" grpId="0" bldLvl="0" animBg="1"/>
      <p:bldP spid="27" grpId="0" animBg="1"/>
      <p:bldP spid="27" grpId="1" animBg="1"/>
      <p:bldP spid="30" grpId="0" bldLvl="0" animBg="1"/>
      <p:bldP spid="30" grpId="1" animBg="1"/>
      <p:bldP spid="31" grpId="0" bldLvl="0" animBg="1"/>
      <p:bldP spid="31" grpId="1" animBg="1"/>
      <p:bldP spid="32" grpId="0" bldLvl="0" animBg="1"/>
      <p:bldP spid="32" grpId="1" animBg="1"/>
      <p:bldP spid="33" grpId="0" bldLvl="0" animBg="1"/>
      <p:bldP spid="33" grpId="1" animBg="1"/>
      <p:bldP spid="35" grpId="0" bldLvl="0" animBg="1"/>
      <p:bldP spid="35" grpId="1" animBg="1"/>
      <p:bldP spid="36" grpId="0" bldLvl="0" animBg="1"/>
      <p:bldP spid="36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785053" y="857258"/>
            <a:ext cx="10140059" cy="706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Listen and tick (√) the words with the same sounds in the fruit. </a:t>
            </a:r>
            <a:r>
              <a:rPr lang="zh-CN" alt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听录音，并勾出与水果中有相同发音的单词。</a:t>
            </a:r>
            <a:endParaRPr lang="zh-CN" altLang="en-US" sz="20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 descr="t016e0c951b8baa1607"/>
          <p:cNvPicPr>
            <a:picLocks noChangeAspect="1"/>
          </p:cNvPicPr>
          <p:nvPr/>
        </p:nvPicPr>
        <p:blipFill>
          <a:blip r:embed="rId1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57935" y="3926205"/>
            <a:ext cx="2286000" cy="2286000"/>
          </a:xfrm>
          <a:prstGeom prst="rect">
            <a:avLst/>
          </a:prstGeom>
        </p:spPr>
      </p:pic>
      <p:pic>
        <p:nvPicPr>
          <p:cNvPr id="4" name="图片 3" descr="t0184dc22d24a0850f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2040" y="1918970"/>
            <a:ext cx="3017520" cy="2007235"/>
          </a:xfrm>
          <a:prstGeom prst="rect">
            <a:avLst/>
          </a:prstGeom>
        </p:spPr>
      </p:pic>
      <p:pic>
        <p:nvPicPr>
          <p:cNvPr id="5" name="图片 4" descr="t0188e1f83b7583f17c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50585" y="3951605"/>
            <a:ext cx="3352165" cy="2140585"/>
          </a:xfrm>
          <a:prstGeom prst="rect">
            <a:avLst/>
          </a:prstGeom>
        </p:spPr>
      </p:pic>
      <p:pic>
        <p:nvPicPr>
          <p:cNvPr id="6" name="图片 5" descr="t013705b2ffe5c3bced"/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  <a:alpha val="0"/>
                </a:srgbClr>
              </a:clrTo>
            </a:clrChange>
          </a:blip>
          <a:srcRect b="9409"/>
          <a:stretch>
            <a:fillRect/>
          </a:stretch>
        </p:blipFill>
        <p:spPr>
          <a:xfrm>
            <a:off x="6616065" y="2036445"/>
            <a:ext cx="1889760" cy="171196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884680" y="2628265"/>
            <a:ext cx="100457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/u:/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983105" y="4831080"/>
            <a:ext cx="90614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/ʌ/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174230" y="2722245"/>
            <a:ext cx="609600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/aɪ/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470140" y="4716145"/>
            <a:ext cx="708660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44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/j/</a:t>
            </a:r>
            <a:endParaRPr lang="en-US" altLang="zh-CN" sz="4400" b="1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543935" y="2245995"/>
            <a:ext cx="26339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juice  busy</a:t>
            </a:r>
            <a:endParaRPr lang="en-US" altLang="zh-CN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ruler  push</a:t>
            </a:r>
            <a:endParaRPr lang="en-US" altLang="zh-CN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>
            <p:custDataLst>
              <p:tags r:id="rId5"/>
            </p:custDataLst>
          </p:nvPr>
        </p:nvSpPr>
        <p:spPr>
          <a:xfrm>
            <a:off x="3543935" y="4469765"/>
            <a:ext cx="26339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blue  full</a:t>
            </a:r>
            <a:endParaRPr lang="en-US" altLang="zh-CN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lucky study</a:t>
            </a:r>
            <a:endParaRPr lang="en-US" altLang="zh-CN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>
            <p:custDataLst>
              <p:tags r:id="rId6"/>
            </p:custDataLst>
          </p:nvPr>
        </p:nvSpPr>
        <p:spPr>
          <a:xfrm>
            <a:off x="8839835" y="4469765"/>
            <a:ext cx="26339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yard  sorry</a:t>
            </a:r>
            <a:endParaRPr lang="en-US" altLang="zh-CN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try     yellow</a:t>
            </a:r>
            <a:endParaRPr lang="en-US" altLang="zh-CN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>
            <p:custDataLst>
              <p:tags r:id="rId7"/>
            </p:custDataLst>
          </p:nvPr>
        </p:nvSpPr>
        <p:spPr>
          <a:xfrm>
            <a:off x="8689975" y="2372995"/>
            <a:ext cx="26339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funny  fly</a:t>
            </a:r>
            <a:endParaRPr lang="en-US" altLang="zh-CN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why     city</a:t>
            </a:r>
            <a:endParaRPr lang="en-US" altLang="zh-CN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778885" y="2487930"/>
            <a:ext cx="619760" cy="4343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√</a:t>
            </a:r>
            <a:endParaRPr lang="en-US" altLang="zh-CN" sz="2800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7" name="文本框 16"/>
          <p:cNvSpPr txBox="1"/>
          <p:nvPr>
            <p:custDataLst>
              <p:tags r:id="rId8"/>
            </p:custDataLst>
          </p:nvPr>
        </p:nvSpPr>
        <p:spPr>
          <a:xfrm>
            <a:off x="3794760" y="2985135"/>
            <a:ext cx="619760" cy="4343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√</a:t>
            </a:r>
            <a:endParaRPr lang="en-US" altLang="zh-CN" sz="2800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8" name="文本框 17"/>
          <p:cNvSpPr txBox="1"/>
          <p:nvPr>
            <p:custDataLst>
              <p:tags r:id="rId9"/>
            </p:custDataLst>
          </p:nvPr>
        </p:nvSpPr>
        <p:spPr>
          <a:xfrm>
            <a:off x="10094595" y="2550795"/>
            <a:ext cx="619760" cy="4343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√</a:t>
            </a:r>
            <a:endParaRPr lang="en-US" altLang="zh-CN" sz="2800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9" name="文本框 18"/>
          <p:cNvSpPr txBox="1"/>
          <p:nvPr>
            <p:custDataLst>
              <p:tags r:id="rId10"/>
            </p:custDataLst>
          </p:nvPr>
        </p:nvSpPr>
        <p:spPr>
          <a:xfrm>
            <a:off x="8943975" y="3137535"/>
            <a:ext cx="619760" cy="4343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√</a:t>
            </a:r>
            <a:endParaRPr lang="en-US" altLang="zh-CN" sz="2800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0" name="文本框 19"/>
          <p:cNvSpPr txBox="1"/>
          <p:nvPr>
            <p:custDataLst>
              <p:tags r:id="rId11"/>
            </p:custDataLst>
          </p:nvPr>
        </p:nvSpPr>
        <p:spPr>
          <a:xfrm>
            <a:off x="3794760" y="5314950"/>
            <a:ext cx="619760" cy="4343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√</a:t>
            </a:r>
            <a:endParaRPr lang="en-US" altLang="zh-CN" sz="2800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5" name="文本框 24"/>
          <p:cNvSpPr txBox="1"/>
          <p:nvPr>
            <p:custDataLst>
              <p:tags r:id="rId12"/>
            </p:custDataLst>
          </p:nvPr>
        </p:nvSpPr>
        <p:spPr>
          <a:xfrm>
            <a:off x="4988560" y="5234305"/>
            <a:ext cx="619760" cy="4343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√</a:t>
            </a:r>
            <a:endParaRPr lang="en-US" altLang="zh-CN" sz="2800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6" name="文本框 25"/>
          <p:cNvSpPr txBox="1"/>
          <p:nvPr>
            <p:custDataLst>
              <p:tags r:id="rId13"/>
            </p:custDataLst>
          </p:nvPr>
        </p:nvSpPr>
        <p:spPr>
          <a:xfrm>
            <a:off x="9176385" y="4716145"/>
            <a:ext cx="619760" cy="4343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√</a:t>
            </a:r>
            <a:endParaRPr lang="en-US" altLang="zh-CN" sz="2800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7" name="文本框 26"/>
          <p:cNvSpPr txBox="1"/>
          <p:nvPr>
            <p:custDataLst>
              <p:tags r:id="rId14"/>
            </p:custDataLst>
          </p:nvPr>
        </p:nvSpPr>
        <p:spPr>
          <a:xfrm>
            <a:off x="10305415" y="5314950"/>
            <a:ext cx="619760" cy="4343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√</a:t>
            </a:r>
            <a:endParaRPr lang="en-US" altLang="zh-CN" sz="2800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3" name="222">
            <a:hlinkClick r:id="" action="ppaction://media"/>
          </p:cNvPr>
          <p:cNvPicPr/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3131185" y="1351915"/>
            <a:ext cx="412750" cy="4127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43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5" grpId="0"/>
      <p:bldP spid="15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5" grpId="0"/>
      <p:bldP spid="25" grpId="1"/>
      <p:bldP spid="26" grpId="0"/>
      <p:bldP spid="26" grpId="1"/>
      <p:bldP spid="27" grpId="0"/>
      <p:bldP spid="27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785053" y="857258"/>
            <a:ext cx="10140059" cy="706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zh-CN" alt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Read and choose. Then listen, check and repeat. </a:t>
            </a:r>
            <a:r>
              <a:rPr lang="zh-CN" alt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读一读，选一选。然后听录音核对，并跟读。</a:t>
            </a:r>
            <a:endParaRPr lang="zh-CN" altLang="en-US" sz="20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5" name="图片 14" descr="A961E4A177FD33DA1A6A609B30EFB72A"/>
          <p:cNvPicPr>
            <a:picLocks noChangeAspect="1"/>
          </p:cNvPicPr>
          <p:nvPr/>
        </p:nvPicPr>
        <p:blipFill>
          <a:blip r:embed="rId1">
            <a:clrChange>
              <a:clrFrom>
                <a:srgbClr val="F1F0EC">
                  <a:alpha val="100000"/>
                </a:srgbClr>
              </a:clrFrom>
              <a:clrTo>
                <a:srgbClr val="F1F0EC">
                  <a:alpha val="100000"/>
                  <a:alpha val="0"/>
                </a:srgbClr>
              </a:clrTo>
            </a:clrChange>
          </a:blip>
          <a:srcRect l="9112"/>
          <a:stretch>
            <a:fillRect/>
          </a:stretch>
        </p:blipFill>
        <p:spPr>
          <a:xfrm>
            <a:off x="6062345" y="1793875"/>
            <a:ext cx="5795010" cy="4296410"/>
          </a:xfrm>
          <a:prstGeom prst="rect">
            <a:avLst/>
          </a:prstGeom>
        </p:spPr>
      </p:pic>
      <p:pic>
        <p:nvPicPr>
          <p:cNvPr id="16" name="图片 15" descr="529AE81F0ECE5BBF38FFBE62ED2315A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18235"/>
          <a:stretch>
            <a:fillRect/>
          </a:stretch>
        </p:blipFill>
        <p:spPr>
          <a:xfrm>
            <a:off x="313055" y="1564005"/>
            <a:ext cx="7848600" cy="1864995"/>
          </a:xfrm>
          <a:prstGeom prst="rect">
            <a:avLst/>
          </a:prstGeom>
        </p:spPr>
      </p:pic>
      <p:pic>
        <p:nvPicPr>
          <p:cNvPr id="18" name="图片 17" descr="A1BEBD31EB2810924857704E6CED6AF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11914"/>
          <a:stretch>
            <a:fillRect/>
          </a:stretch>
        </p:blipFill>
        <p:spPr>
          <a:xfrm>
            <a:off x="1410335" y="3679825"/>
            <a:ext cx="4464685" cy="1416050"/>
          </a:xfrm>
          <a:prstGeom prst="rect">
            <a:avLst/>
          </a:prstGeom>
        </p:spPr>
      </p:pic>
      <p:sp>
        <p:nvSpPr>
          <p:cNvPr id="19" name="圆角矩形 18"/>
          <p:cNvSpPr/>
          <p:nvPr/>
        </p:nvSpPr>
        <p:spPr>
          <a:xfrm>
            <a:off x="1234440" y="3553460"/>
            <a:ext cx="4422775" cy="1668145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" name="333">
            <a:hlinkClick r:id="" action="ppaction://media"/>
          </p:cNvPr>
          <p:cNvPicPr/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83105" y="1291590"/>
            <a:ext cx="412750" cy="4127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9" grpId="0" animBg="1"/>
      <p:bldP spid="19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785053" y="857258"/>
            <a:ext cx="10140059" cy="706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r>
              <a:rPr lang="zh-CN" alt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Work in goups and write as many words as you can with the sounds above. </a:t>
            </a:r>
            <a:r>
              <a:rPr lang="zh-CN" alt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与同伴一起，用以上所学的音标组成尽可能多的词汇。</a:t>
            </a:r>
            <a:endParaRPr lang="zh-CN" altLang="en-US" sz="20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 descr="t0133146fe2209326a2"/>
          <p:cNvPicPr>
            <a:picLocks noChangeAspect="1"/>
          </p:cNvPicPr>
          <p:nvPr/>
        </p:nvPicPr>
        <p:blipFill>
          <a:blip r:embed="rId1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  <a:alpha val="0"/>
                </a:srgbClr>
              </a:clrTo>
            </a:clrChange>
          </a:blip>
          <a:srcRect b="8949"/>
          <a:stretch>
            <a:fillRect/>
          </a:stretch>
        </p:blipFill>
        <p:spPr>
          <a:xfrm>
            <a:off x="1052195" y="1849120"/>
            <a:ext cx="4060825" cy="3327400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5821680" y="2569845"/>
            <a:ext cx="4203065" cy="0"/>
          </a:xfrm>
          <a:prstGeom prst="line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>
            <p:custDataLst>
              <p:tags r:id="rId2"/>
            </p:custDataLst>
          </p:nvPr>
        </p:nvCxnSpPr>
        <p:spPr>
          <a:xfrm>
            <a:off x="5821680" y="3575685"/>
            <a:ext cx="4203065" cy="0"/>
          </a:xfrm>
          <a:prstGeom prst="line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3"/>
            </p:custDataLst>
          </p:nvPr>
        </p:nvCxnSpPr>
        <p:spPr>
          <a:xfrm>
            <a:off x="5821680" y="4581525"/>
            <a:ext cx="4203065" cy="0"/>
          </a:xfrm>
          <a:prstGeom prst="line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5821680" y="2148840"/>
            <a:ext cx="4949190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shut, fight, shoot, </a:t>
            </a:r>
            <a:endParaRPr lang="en-US" altLang="zh-CN" sz="32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sz="32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tick, June, height, </a:t>
            </a:r>
            <a:endParaRPr lang="en-US" altLang="zh-CN" sz="32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sz="32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nut, night, might, must...</a:t>
            </a:r>
            <a:endParaRPr lang="en-US" altLang="zh-CN" sz="32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877129" y="818038"/>
            <a:ext cx="2975204" cy="43863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Learning Creatively</a:t>
            </a:r>
            <a:endParaRPr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77128" y="1358908"/>
            <a:ext cx="10140059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sz="2000" dirty="0" err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Complte the following sentences. </a:t>
            </a:r>
            <a:r>
              <a:rPr lang="zh-CN" altLang="en-US" sz="2000" dirty="0" err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补全下列句子。</a:t>
            </a:r>
            <a:endParaRPr lang="zh-CN" altLang="en-US" sz="2000" dirty="0" err="1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577840" y="1986280"/>
            <a:ext cx="1226185" cy="457200"/>
            <a:chOff x="1439334" y="2764943"/>
            <a:chExt cx="1143000" cy="457200"/>
          </a:xfrm>
        </p:grpSpPr>
        <p:cxnSp>
          <p:nvCxnSpPr>
            <p:cNvPr id="33" name="直接连接符 32"/>
            <p:cNvCxnSpPr/>
            <p:nvPr/>
          </p:nvCxnSpPr>
          <p:spPr>
            <a:xfrm>
              <a:off x="1439334" y="27649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1439334" y="29173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1439334" y="30697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1439334" y="32221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41"/>
          <p:cNvGrpSpPr/>
          <p:nvPr/>
        </p:nvGrpSpPr>
        <p:grpSpPr>
          <a:xfrm>
            <a:off x="6294120" y="3388995"/>
            <a:ext cx="802640" cy="457200"/>
            <a:chOff x="1439334" y="2764943"/>
            <a:chExt cx="1143000" cy="457200"/>
          </a:xfrm>
        </p:grpSpPr>
        <p:cxnSp>
          <p:nvCxnSpPr>
            <p:cNvPr id="43" name="直接连接符 42"/>
            <p:cNvCxnSpPr/>
            <p:nvPr/>
          </p:nvCxnSpPr>
          <p:spPr>
            <a:xfrm>
              <a:off x="1439334" y="27649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1439334" y="29173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1439334" y="30697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1439334" y="32221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7023100" y="1985010"/>
            <a:ext cx="922020" cy="457200"/>
            <a:chOff x="1439334" y="2764943"/>
            <a:chExt cx="1143000" cy="457200"/>
          </a:xfrm>
        </p:grpSpPr>
        <p:cxnSp>
          <p:nvCxnSpPr>
            <p:cNvPr id="5" name="直接连接符 4"/>
            <p:cNvCxnSpPr/>
            <p:nvPr>
              <p:custDataLst>
                <p:tags r:id="rId1"/>
              </p:custDataLst>
            </p:nvPr>
          </p:nvCxnSpPr>
          <p:spPr>
            <a:xfrm>
              <a:off x="1439334" y="27649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>
              <p:custDataLst>
                <p:tags r:id="rId2"/>
              </p:custDataLst>
            </p:nvPr>
          </p:nvCxnSpPr>
          <p:spPr>
            <a:xfrm>
              <a:off x="1439334" y="29173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>
              <p:custDataLst>
                <p:tags r:id="rId3"/>
              </p:custDataLst>
            </p:nvPr>
          </p:nvCxnSpPr>
          <p:spPr>
            <a:xfrm>
              <a:off x="1439334" y="30697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>
              <p:custDataLst>
                <p:tags r:id="rId4"/>
              </p:custDataLst>
            </p:nvPr>
          </p:nvCxnSpPr>
          <p:spPr>
            <a:xfrm>
              <a:off x="1439334" y="32221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文本框 8"/>
          <p:cNvSpPr txBox="1"/>
          <p:nvPr/>
        </p:nvSpPr>
        <p:spPr>
          <a:xfrm>
            <a:off x="1078865" y="1950085"/>
            <a:ext cx="48501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Oh, my god! The horse can / kʌt/ /ʌp/  </a:t>
            </a:r>
            <a:endParaRPr lang="en-US" altLang="zh-CN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the bananas.</a:t>
            </a:r>
            <a:endParaRPr lang="en-US" altLang="zh-CN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图片 9" descr="t0174693c624e29859c"/>
          <p:cNvPicPr>
            <a:picLocks noChangeAspect="1"/>
          </p:cNvPicPr>
          <p:nvPr/>
        </p:nvPicPr>
        <p:blipFill>
          <a:blip r:embed="rId5">
            <a:clrChange>
              <a:clrFrom>
                <a:srgbClr val="EAEAEA">
                  <a:alpha val="100000"/>
                </a:srgbClr>
              </a:clrFrom>
              <a:clrTo>
                <a:srgbClr val="EAEAEA">
                  <a:alpha val="100000"/>
                  <a:alpha val="0"/>
                </a:srgbClr>
              </a:clrTo>
            </a:clrChange>
          </a:blip>
          <a:srcRect l="16250" r="14113" b="5731"/>
          <a:stretch>
            <a:fillRect/>
          </a:stretch>
        </p:blipFill>
        <p:spPr>
          <a:xfrm>
            <a:off x="8523605" y="1256665"/>
            <a:ext cx="1662430" cy="146304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133475" y="3321685"/>
            <a:ext cx="83959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2) I dream of </a:t>
            </a:r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becoming 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a teacher /ɪn/ /ðə/ /’fju:tʃə(r)/                                                  .</a:t>
            </a:r>
            <a:endParaRPr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7242810" y="3394710"/>
            <a:ext cx="802640" cy="457200"/>
            <a:chOff x="1439334" y="2764943"/>
            <a:chExt cx="1143000" cy="457200"/>
          </a:xfrm>
        </p:grpSpPr>
        <p:cxnSp>
          <p:nvCxnSpPr>
            <p:cNvPr id="14" name="直接连接符 13"/>
            <p:cNvCxnSpPr/>
            <p:nvPr>
              <p:custDataLst>
                <p:tags r:id="rId6"/>
              </p:custDataLst>
            </p:nvPr>
          </p:nvCxnSpPr>
          <p:spPr>
            <a:xfrm>
              <a:off x="1439334" y="27649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>
              <p:custDataLst>
                <p:tags r:id="rId7"/>
              </p:custDataLst>
            </p:nvPr>
          </p:nvCxnSpPr>
          <p:spPr>
            <a:xfrm>
              <a:off x="1439334" y="29173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>
              <p:custDataLst>
                <p:tags r:id="rId8"/>
              </p:custDataLst>
            </p:nvPr>
          </p:nvCxnSpPr>
          <p:spPr>
            <a:xfrm>
              <a:off x="1439334" y="30697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>
              <p:custDataLst>
                <p:tags r:id="rId9"/>
              </p:custDataLst>
            </p:nvPr>
          </p:nvCxnSpPr>
          <p:spPr>
            <a:xfrm>
              <a:off x="1439334" y="32221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>
            <a:off x="8181975" y="3394710"/>
            <a:ext cx="802640" cy="457200"/>
            <a:chOff x="1439334" y="2764943"/>
            <a:chExt cx="1143000" cy="457200"/>
          </a:xfrm>
        </p:grpSpPr>
        <p:cxnSp>
          <p:nvCxnSpPr>
            <p:cNvPr id="20" name="直接连接符 19"/>
            <p:cNvCxnSpPr/>
            <p:nvPr>
              <p:custDataLst>
                <p:tags r:id="rId10"/>
              </p:custDataLst>
            </p:nvPr>
          </p:nvCxnSpPr>
          <p:spPr>
            <a:xfrm>
              <a:off x="1439334" y="27649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>
              <p:custDataLst>
                <p:tags r:id="rId11"/>
              </p:custDataLst>
            </p:nvPr>
          </p:nvCxnSpPr>
          <p:spPr>
            <a:xfrm>
              <a:off x="1439334" y="29173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>
              <p:custDataLst>
                <p:tags r:id="rId12"/>
              </p:custDataLst>
            </p:nvPr>
          </p:nvCxnSpPr>
          <p:spPr>
            <a:xfrm>
              <a:off x="1439334" y="30697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>
              <p:custDataLst>
                <p:tags r:id="rId13"/>
              </p:custDataLst>
            </p:nvPr>
          </p:nvCxnSpPr>
          <p:spPr>
            <a:xfrm>
              <a:off x="1439334" y="32221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5" name="图片 24" descr="t01ccbf7ee53872f145"/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84615" y="2719705"/>
            <a:ext cx="2708275" cy="1523365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1133475" y="4423410"/>
            <a:ext cx="86245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)  /’hʌri/ /ʌp/                                               , 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we 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will miss the last bus.</a:t>
            </a:r>
            <a:endParaRPr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图片 27" descr="t014dc0e1165832f6b8"/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33460" y="4309110"/>
            <a:ext cx="2894330" cy="1787525"/>
          </a:xfrm>
          <a:prstGeom prst="rect">
            <a:avLst/>
          </a:prstGeom>
        </p:spPr>
      </p:pic>
      <p:grpSp>
        <p:nvGrpSpPr>
          <p:cNvPr id="29" name="组合 28"/>
          <p:cNvGrpSpPr/>
          <p:nvPr/>
        </p:nvGrpSpPr>
        <p:grpSpPr>
          <a:xfrm>
            <a:off x="2891155" y="4446270"/>
            <a:ext cx="1226185" cy="457200"/>
            <a:chOff x="1439334" y="2764943"/>
            <a:chExt cx="1143000" cy="457200"/>
          </a:xfrm>
        </p:grpSpPr>
        <p:cxnSp>
          <p:nvCxnSpPr>
            <p:cNvPr id="30" name="直接连接符 29"/>
            <p:cNvCxnSpPr/>
            <p:nvPr>
              <p:custDataLst>
                <p:tags r:id="rId16"/>
              </p:custDataLst>
            </p:nvPr>
          </p:nvCxnSpPr>
          <p:spPr>
            <a:xfrm>
              <a:off x="1439334" y="27649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>
              <p:custDataLst>
                <p:tags r:id="rId17"/>
              </p:custDataLst>
            </p:nvPr>
          </p:nvCxnSpPr>
          <p:spPr>
            <a:xfrm>
              <a:off x="1439334" y="29173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>
              <p:custDataLst>
                <p:tags r:id="rId18"/>
              </p:custDataLst>
            </p:nvPr>
          </p:nvCxnSpPr>
          <p:spPr>
            <a:xfrm>
              <a:off x="1439334" y="30697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>
              <p:custDataLst>
                <p:tags r:id="rId19"/>
              </p:custDataLst>
            </p:nvPr>
          </p:nvCxnSpPr>
          <p:spPr>
            <a:xfrm>
              <a:off x="1439334" y="32221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组合 37"/>
          <p:cNvGrpSpPr/>
          <p:nvPr/>
        </p:nvGrpSpPr>
        <p:grpSpPr>
          <a:xfrm>
            <a:off x="4244975" y="4447540"/>
            <a:ext cx="1226185" cy="457200"/>
            <a:chOff x="1439334" y="2764943"/>
            <a:chExt cx="1143000" cy="457200"/>
          </a:xfrm>
        </p:grpSpPr>
        <p:cxnSp>
          <p:nvCxnSpPr>
            <p:cNvPr id="39" name="直接连接符 38"/>
            <p:cNvCxnSpPr/>
            <p:nvPr>
              <p:custDataLst>
                <p:tags r:id="rId20"/>
              </p:custDataLst>
            </p:nvPr>
          </p:nvCxnSpPr>
          <p:spPr>
            <a:xfrm>
              <a:off x="1439334" y="27649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>
              <p:custDataLst>
                <p:tags r:id="rId21"/>
              </p:custDataLst>
            </p:nvPr>
          </p:nvCxnSpPr>
          <p:spPr>
            <a:xfrm>
              <a:off x="1439334" y="29173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>
              <p:custDataLst>
                <p:tags r:id="rId22"/>
              </p:custDataLst>
            </p:nvPr>
          </p:nvCxnSpPr>
          <p:spPr>
            <a:xfrm>
              <a:off x="1439334" y="30697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>
              <p:custDataLst>
                <p:tags r:id="rId23"/>
              </p:custDataLst>
            </p:nvPr>
          </p:nvCxnSpPr>
          <p:spPr>
            <a:xfrm>
              <a:off x="1439334" y="32221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文本框 49"/>
          <p:cNvSpPr txBox="1"/>
          <p:nvPr/>
        </p:nvSpPr>
        <p:spPr>
          <a:xfrm>
            <a:off x="5715000" y="1950085"/>
            <a:ext cx="3105150" cy="4044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cut               up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文本框 50"/>
          <p:cNvSpPr txBox="1"/>
          <p:nvPr>
            <p:custDataLst>
              <p:tags r:id="rId24"/>
            </p:custDataLst>
          </p:nvPr>
        </p:nvSpPr>
        <p:spPr>
          <a:xfrm>
            <a:off x="6193155" y="3369310"/>
            <a:ext cx="3105150" cy="4044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in         the    future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文本框 51"/>
          <p:cNvSpPr txBox="1"/>
          <p:nvPr>
            <p:custDataLst>
              <p:tags r:id="rId25"/>
            </p:custDataLst>
          </p:nvPr>
        </p:nvSpPr>
        <p:spPr>
          <a:xfrm>
            <a:off x="2967990" y="4407535"/>
            <a:ext cx="3105150" cy="4044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Hurry            up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0" grpId="1"/>
      <p:bldP spid="51" grpId="0"/>
      <p:bldP spid="51" grpId="1"/>
      <p:bldP spid="52" grpId="0"/>
      <p:bldP spid="52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877129" y="818038"/>
            <a:ext cx="2975204" cy="43863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Learning Creatively</a:t>
            </a:r>
            <a:endParaRPr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77128" y="1358908"/>
            <a:ext cx="10140059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sz="2000" dirty="0" err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Complte the following sentences. </a:t>
            </a:r>
            <a:r>
              <a:rPr lang="zh-CN" altLang="en-US" sz="2000" dirty="0" err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补全下列句子。</a:t>
            </a:r>
            <a:endParaRPr lang="zh-CN" altLang="en-US" sz="2000" dirty="0" err="1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7776210" y="1955800"/>
            <a:ext cx="1022350" cy="482600"/>
            <a:chOff x="1439334" y="2764943"/>
            <a:chExt cx="1143000" cy="457200"/>
          </a:xfrm>
        </p:grpSpPr>
        <p:cxnSp>
          <p:nvCxnSpPr>
            <p:cNvPr id="33" name="直接连接符 32"/>
            <p:cNvCxnSpPr/>
            <p:nvPr/>
          </p:nvCxnSpPr>
          <p:spPr>
            <a:xfrm>
              <a:off x="1439334" y="27649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1439334" y="29173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1439334" y="30697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1439334" y="32221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41"/>
          <p:cNvGrpSpPr/>
          <p:nvPr/>
        </p:nvGrpSpPr>
        <p:grpSpPr>
          <a:xfrm>
            <a:off x="6006465" y="3234690"/>
            <a:ext cx="802640" cy="457200"/>
            <a:chOff x="1439334" y="2764943"/>
            <a:chExt cx="1143000" cy="457200"/>
          </a:xfrm>
        </p:grpSpPr>
        <p:cxnSp>
          <p:nvCxnSpPr>
            <p:cNvPr id="43" name="直接连接符 42"/>
            <p:cNvCxnSpPr/>
            <p:nvPr/>
          </p:nvCxnSpPr>
          <p:spPr>
            <a:xfrm>
              <a:off x="1439334" y="27649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1439334" y="29173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1439334" y="30697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1439334" y="32221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8902065" y="1955800"/>
            <a:ext cx="1152525" cy="482600"/>
            <a:chOff x="1439334" y="2764943"/>
            <a:chExt cx="1143000" cy="457200"/>
          </a:xfrm>
        </p:grpSpPr>
        <p:cxnSp>
          <p:nvCxnSpPr>
            <p:cNvPr id="5" name="直接连接符 4"/>
            <p:cNvCxnSpPr/>
            <p:nvPr>
              <p:custDataLst>
                <p:tags r:id="rId1"/>
              </p:custDataLst>
            </p:nvPr>
          </p:nvCxnSpPr>
          <p:spPr>
            <a:xfrm>
              <a:off x="1439334" y="27649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>
              <p:custDataLst>
                <p:tags r:id="rId2"/>
              </p:custDataLst>
            </p:nvPr>
          </p:nvCxnSpPr>
          <p:spPr>
            <a:xfrm>
              <a:off x="1439334" y="29173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>
              <p:custDataLst>
                <p:tags r:id="rId3"/>
              </p:custDataLst>
            </p:nvPr>
          </p:nvCxnSpPr>
          <p:spPr>
            <a:xfrm>
              <a:off x="1439334" y="30697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>
              <p:custDataLst>
                <p:tags r:id="rId4"/>
              </p:custDataLst>
            </p:nvPr>
          </p:nvCxnSpPr>
          <p:spPr>
            <a:xfrm>
              <a:off x="1439334" y="32221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文本框 8"/>
          <p:cNvSpPr txBox="1"/>
          <p:nvPr/>
        </p:nvSpPr>
        <p:spPr>
          <a:xfrm>
            <a:off x="1133475" y="2010410"/>
            <a:ext cx="94030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We like to talk and play with each other under a /fʊl/ /mu:n/                                        .                                                                </a:t>
            </a:r>
            <a:endParaRPr lang="en-US" altLang="zh-CN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133475" y="3217545"/>
            <a:ext cx="5061585" cy="11474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5)  People always want to /flaɪ/ /ɪn/ /ðə/ /skaɪ/                                                                     </a:t>
            </a:r>
            <a:endParaRPr lang="en-US" altLang="zh-CN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just like birds.       </a:t>
            </a:r>
            <a:endParaRPr lang="en-US" altLang="zh-CN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7943850" y="3244215"/>
            <a:ext cx="802640" cy="457200"/>
            <a:chOff x="1439334" y="2764943"/>
            <a:chExt cx="1143000" cy="457200"/>
          </a:xfrm>
        </p:grpSpPr>
        <p:cxnSp>
          <p:nvCxnSpPr>
            <p:cNvPr id="14" name="直接连接符 13"/>
            <p:cNvCxnSpPr/>
            <p:nvPr>
              <p:custDataLst>
                <p:tags r:id="rId5"/>
              </p:custDataLst>
            </p:nvPr>
          </p:nvCxnSpPr>
          <p:spPr>
            <a:xfrm>
              <a:off x="1439334" y="27649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>
              <p:custDataLst>
                <p:tags r:id="rId6"/>
              </p:custDataLst>
            </p:nvPr>
          </p:nvCxnSpPr>
          <p:spPr>
            <a:xfrm>
              <a:off x="1439334" y="29173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>
              <p:custDataLst>
                <p:tags r:id="rId7"/>
              </p:custDataLst>
            </p:nvPr>
          </p:nvCxnSpPr>
          <p:spPr>
            <a:xfrm>
              <a:off x="1439334" y="30697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>
              <p:custDataLst>
                <p:tags r:id="rId8"/>
              </p:custDataLst>
            </p:nvPr>
          </p:nvCxnSpPr>
          <p:spPr>
            <a:xfrm>
              <a:off x="1439334" y="32221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>
            <a:off x="8964295" y="3229610"/>
            <a:ext cx="802640" cy="457200"/>
            <a:chOff x="1439334" y="2764943"/>
            <a:chExt cx="1143000" cy="457200"/>
          </a:xfrm>
        </p:grpSpPr>
        <p:cxnSp>
          <p:nvCxnSpPr>
            <p:cNvPr id="20" name="直接连接符 19"/>
            <p:cNvCxnSpPr/>
            <p:nvPr>
              <p:custDataLst>
                <p:tags r:id="rId9"/>
              </p:custDataLst>
            </p:nvPr>
          </p:nvCxnSpPr>
          <p:spPr>
            <a:xfrm>
              <a:off x="1439334" y="27649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>
              <p:custDataLst>
                <p:tags r:id="rId10"/>
              </p:custDataLst>
            </p:nvPr>
          </p:nvCxnSpPr>
          <p:spPr>
            <a:xfrm>
              <a:off x="1439334" y="29173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>
              <p:custDataLst>
                <p:tags r:id="rId11"/>
              </p:custDataLst>
            </p:nvPr>
          </p:nvCxnSpPr>
          <p:spPr>
            <a:xfrm>
              <a:off x="1439334" y="30697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>
              <p:custDataLst>
                <p:tags r:id="rId12"/>
              </p:custDataLst>
            </p:nvPr>
          </p:nvCxnSpPr>
          <p:spPr>
            <a:xfrm>
              <a:off x="1439334" y="32221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文本框 25"/>
          <p:cNvSpPr txBox="1"/>
          <p:nvPr/>
        </p:nvSpPr>
        <p:spPr>
          <a:xfrm>
            <a:off x="1133475" y="4423410"/>
            <a:ext cx="90970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6) This /blu:/ /’ru:lə(r)/                                             is mine, and yours is yellow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图片 1" descr="t01e31b9931ce04eba6"/>
          <p:cNvPicPr>
            <a:picLocks noChangeAspect="1"/>
          </p:cNvPicPr>
          <p:nvPr/>
        </p:nvPicPr>
        <p:blipFill>
          <a:blip r:embed="rId13"/>
          <a:srcRect b="11691"/>
          <a:stretch>
            <a:fillRect/>
          </a:stretch>
        </p:blipFill>
        <p:spPr>
          <a:xfrm>
            <a:off x="10230485" y="1687830"/>
            <a:ext cx="1089025" cy="96139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6973570" y="3236595"/>
            <a:ext cx="802640" cy="457200"/>
            <a:chOff x="1439334" y="2764943"/>
            <a:chExt cx="1143000" cy="457200"/>
          </a:xfrm>
        </p:grpSpPr>
        <p:cxnSp>
          <p:nvCxnSpPr>
            <p:cNvPr id="27" name="直接连接符 26"/>
            <p:cNvCxnSpPr/>
            <p:nvPr>
              <p:custDataLst>
                <p:tags r:id="rId14"/>
              </p:custDataLst>
            </p:nvPr>
          </p:nvCxnSpPr>
          <p:spPr>
            <a:xfrm>
              <a:off x="1439334" y="27649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>
              <p:custDataLst>
                <p:tags r:id="rId15"/>
              </p:custDataLst>
            </p:nvPr>
          </p:nvCxnSpPr>
          <p:spPr>
            <a:xfrm>
              <a:off x="1439334" y="29173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>
              <p:custDataLst>
                <p:tags r:id="rId16"/>
              </p:custDataLst>
            </p:nvPr>
          </p:nvCxnSpPr>
          <p:spPr>
            <a:xfrm>
              <a:off x="1439334" y="30697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>
              <p:custDataLst>
                <p:tags r:id="rId17"/>
              </p:custDataLst>
            </p:nvPr>
          </p:nvCxnSpPr>
          <p:spPr>
            <a:xfrm>
              <a:off x="1439334" y="32221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图片 31" descr="t018619c01399bb32f5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230485" y="3082290"/>
            <a:ext cx="1209675" cy="1209675"/>
          </a:xfrm>
          <a:prstGeom prst="rect">
            <a:avLst/>
          </a:prstGeom>
        </p:spPr>
      </p:pic>
      <p:grpSp>
        <p:nvGrpSpPr>
          <p:cNvPr id="37" name="组合 36"/>
          <p:cNvGrpSpPr/>
          <p:nvPr/>
        </p:nvGrpSpPr>
        <p:grpSpPr>
          <a:xfrm>
            <a:off x="3678555" y="4423410"/>
            <a:ext cx="1186815" cy="457200"/>
            <a:chOff x="1439334" y="2764943"/>
            <a:chExt cx="1143000" cy="457200"/>
          </a:xfrm>
        </p:grpSpPr>
        <p:cxnSp>
          <p:nvCxnSpPr>
            <p:cNvPr id="38" name="直接连接符 37"/>
            <p:cNvCxnSpPr/>
            <p:nvPr>
              <p:custDataLst>
                <p:tags r:id="rId19"/>
              </p:custDataLst>
            </p:nvPr>
          </p:nvCxnSpPr>
          <p:spPr>
            <a:xfrm>
              <a:off x="1439334" y="27649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>
              <p:custDataLst>
                <p:tags r:id="rId20"/>
              </p:custDataLst>
            </p:nvPr>
          </p:nvCxnSpPr>
          <p:spPr>
            <a:xfrm>
              <a:off x="1439334" y="29173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>
              <p:custDataLst>
                <p:tags r:id="rId21"/>
              </p:custDataLst>
            </p:nvPr>
          </p:nvCxnSpPr>
          <p:spPr>
            <a:xfrm>
              <a:off x="1439334" y="30697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>
              <p:custDataLst>
                <p:tags r:id="rId22"/>
              </p:custDataLst>
            </p:nvPr>
          </p:nvCxnSpPr>
          <p:spPr>
            <a:xfrm>
              <a:off x="1439334" y="32221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组合 46"/>
          <p:cNvGrpSpPr/>
          <p:nvPr/>
        </p:nvGrpSpPr>
        <p:grpSpPr>
          <a:xfrm>
            <a:off x="5050790" y="4423410"/>
            <a:ext cx="1143635" cy="457200"/>
            <a:chOff x="1439334" y="2764943"/>
            <a:chExt cx="1143000" cy="457200"/>
          </a:xfrm>
        </p:grpSpPr>
        <p:cxnSp>
          <p:nvCxnSpPr>
            <p:cNvPr id="48" name="直接连接符 47"/>
            <p:cNvCxnSpPr/>
            <p:nvPr>
              <p:custDataLst>
                <p:tags r:id="rId23"/>
              </p:custDataLst>
            </p:nvPr>
          </p:nvCxnSpPr>
          <p:spPr>
            <a:xfrm>
              <a:off x="1439334" y="27649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>
              <p:custDataLst>
                <p:tags r:id="rId24"/>
              </p:custDataLst>
            </p:nvPr>
          </p:nvCxnSpPr>
          <p:spPr>
            <a:xfrm>
              <a:off x="1439334" y="29173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>
              <p:custDataLst>
                <p:tags r:id="rId25"/>
              </p:custDataLst>
            </p:nvPr>
          </p:nvCxnSpPr>
          <p:spPr>
            <a:xfrm>
              <a:off x="1439334" y="30697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>
              <p:custDataLst>
                <p:tags r:id="rId26"/>
              </p:custDataLst>
            </p:nvPr>
          </p:nvCxnSpPr>
          <p:spPr>
            <a:xfrm>
              <a:off x="1439334" y="3222143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2" name="图片 51" descr="t0107146b8ff02258db"/>
          <p:cNvPicPr>
            <a:picLocks noChangeAspect="1"/>
          </p:cNvPicPr>
          <p:nvPr/>
        </p:nvPicPr>
        <p:blipFill>
          <a:blip r:embed="rId27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74480" y="4050030"/>
            <a:ext cx="2265680" cy="2265680"/>
          </a:xfrm>
          <a:prstGeom prst="rect">
            <a:avLst/>
          </a:prstGeom>
        </p:spPr>
      </p:pic>
      <p:sp>
        <p:nvSpPr>
          <p:cNvPr id="53" name="文本框 52"/>
          <p:cNvSpPr txBox="1"/>
          <p:nvPr>
            <p:custDataLst>
              <p:tags r:id="rId28"/>
            </p:custDataLst>
          </p:nvPr>
        </p:nvSpPr>
        <p:spPr>
          <a:xfrm>
            <a:off x="7655560" y="1873250"/>
            <a:ext cx="3105150" cy="4044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full        moon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文本框 53"/>
          <p:cNvSpPr txBox="1"/>
          <p:nvPr>
            <p:custDataLst>
              <p:tags r:id="rId29"/>
            </p:custDataLst>
          </p:nvPr>
        </p:nvSpPr>
        <p:spPr>
          <a:xfrm>
            <a:off x="6069330" y="3144520"/>
            <a:ext cx="3862070" cy="4044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fly      in      the      sky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文本框 54"/>
          <p:cNvSpPr txBox="1"/>
          <p:nvPr>
            <p:custDataLst>
              <p:tags r:id="rId30"/>
            </p:custDataLst>
          </p:nvPr>
        </p:nvSpPr>
        <p:spPr>
          <a:xfrm>
            <a:off x="3868420" y="4323715"/>
            <a:ext cx="3105150" cy="4044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blue       ruler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31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3" grpId="1"/>
      <p:bldP spid="54" grpId="0"/>
      <p:bldP spid="54" grpId="1"/>
      <p:bldP spid="55" grpId="0"/>
      <p:bldP spid="55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877129" y="818038"/>
            <a:ext cx="2975204" cy="43863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Learning Creatively</a:t>
            </a:r>
            <a:endParaRPr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77128" y="1358908"/>
            <a:ext cx="10140059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Try to read the sayings and match them with the meanings. </a:t>
            </a:r>
            <a:r>
              <a:rPr lang="zh-CN" alt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朗读谚语并匹配含义。</a:t>
            </a:r>
            <a:endParaRPr lang="zh-CN" altLang="en-US" sz="20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431925" y="2967990"/>
            <a:ext cx="458660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1) Behind bad luck comes good luck.</a:t>
            </a:r>
            <a:endParaRPr lang="en-US" altLang="zh-CN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2) Learn young, learn fair.</a:t>
            </a:r>
            <a:endParaRPr lang="en-US" altLang="zh-CN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6782435" y="2967990"/>
            <a:ext cx="390652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为学趁年轻，既学须学好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塞翁失马，焉知非福。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1157605" y="2696210"/>
            <a:ext cx="4445000" cy="1547495"/>
          </a:xfrm>
          <a:prstGeom prst="round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54" name="直接箭头连接符 53"/>
          <p:cNvCxnSpPr/>
          <p:nvPr/>
        </p:nvCxnSpPr>
        <p:spPr>
          <a:xfrm flipH="1" flipV="1">
            <a:off x="5602605" y="3244850"/>
            <a:ext cx="1085850" cy="515620"/>
          </a:xfrm>
          <a:prstGeom prst="straightConnector1">
            <a:avLst/>
          </a:prstGeom>
          <a:ln w="31750" cap="rnd">
            <a:solidFill>
              <a:schemeClr val="accent1"/>
            </a:solidFill>
            <a:round/>
            <a:headEnd type="arrow" w="med" len="med"/>
            <a:tailEnd type="arrow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5" name="直接箭头连接符 54"/>
          <p:cNvCxnSpPr/>
          <p:nvPr/>
        </p:nvCxnSpPr>
        <p:spPr>
          <a:xfrm flipH="1">
            <a:off x="5649595" y="3244850"/>
            <a:ext cx="1094105" cy="483235"/>
          </a:xfrm>
          <a:prstGeom prst="straightConnector1">
            <a:avLst/>
          </a:prstGeom>
          <a:ln w="31750" cap="rnd">
            <a:solidFill>
              <a:schemeClr val="accent1"/>
            </a:solidFill>
            <a:round/>
            <a:headEnd type="arrow" w="med" len="med"/>
            <a:tailEnd type="arrow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877129" y="818038"/>
            <a:ext cx="2975204" cy="43863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Learning Creatively</a:t>
            </a:r>
            <a:endParaRPr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77128" y="1358908"/>
            <a:ext cx="10140059" cy="706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zh-CN" alt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Listen and mark (         ) the linking sounds. Then sing the songs aloud. </a:t>
            </a:r>
            <a:r>
              <a:rPr lang="zh-CN" alt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听歌并标出</a:t>
            </a: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(         )</a:t>
            </a:r>
            <a:r>
              <a:rPr lang="zh-CN" alt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连读部分，然后大声唱出来</a:t>
            </a: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2000" dirty="0" err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  <a:endParaRPr lang="zh-CN" altLang="en-US" sz="2000" dirty="0" err="1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56640" y="2167890"/>
            <a:ext cx="8855075" cy="40925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Let Your Kite Fly High</a:t>
            </a:r>
            <a:endParaRPr lang="en-US" altLang="zh-CN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Fly, fly, fly your kite.</a:t>
            </a:r>
            <a:endParaRPr lang="en-US" altLang="zh-CN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High in the sky!</a:t>
            </a:r>
            <a:endParaRPr lang="en-US" altLang="zh-CN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Up and down. </a:t>
            </a:r>
            <a:endParaRPr lang="en-US" altLang="zh-CN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Round and round.</a:t>
            </a:r>
            <a:endParaRPr lang="en-US" altLang="zh-CN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Let your kite fly high.  </a:t>
            </a:r>
            <a:endParaRPr lang="en-US" altLang="zh-CN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2) Do You Want to Build a Snowman?</a:t>
            </a:r>
            <a:endParaRPr lang="en-US" altLang="zh-CN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Do you want to build a snowman?</a:t>
            </a:r>
            <a:endParaRPr lang="en-US" altLang="zh-CN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Come on! Let’s go and play!</a:t>
            </a:r>
            <a:endParaRPr lang="en-US" altLang="zh-CN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I never see you anymore.</a:t>
            </a:r>
            <a:endParaRPr lang="en-US" altLang="zh-CN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Come out of the door.</a:t>
            </a:r>
            <a:endParaRPr lang="en-US" altLang="zh-CN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It’s like you’ve gone away.                                                    </a:t>
            </a:r>
            <a:endParaRPr lang="en-US" altLang="zh-CN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3265170" y="1609725"/>
            <a:ext cx="361950" cy="82550"/>
          </a:xfrm>
          <a:custGeom>
            <a:avLst/>
            <a:gdLst>
              <a:gd name="connisteX0" fmla="*/ 0 w 361950"/>
              <a:gd name="connsiteY0" fmla="*/ 0 h 82761"/>
              <a:gd name="connisteX1" fmla="*/ 32385 w 361950"/>
              <a:gd name="connsiteY1" fmla="*/ 66040 h 82761"/>
              <a:gd name="connisteX2" fmla="*/ 98425 w 361950"/>
              <a:gd name="connsiteY2" fmla="*/ 66040 h 82761"/>
              <a:gd name="connisteX3" fmla="*/ 164465 w 361950"/>
              <a:gd name="connsiteY3" fmla="*/ 76835 h 82761"/>
              <a:gd name="connisteX4" fmla="*/ 229870 w 361950"/>
              <a:gd name="connsiteY4" fmla="*/ 76835 h 82761"/>
              <a:gd name="connisteX5" fmla="*/ 295910 w 361950"/>
              <a:gd name="connsiteY5" fmla="*/ 76835 h 82761"/>
              <a:gd name="connisteX6" fmla="*/ 361950 w 361950"/>
              <a:gd name="connsiteY6" fmla="*/ 10795 h 82761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l" t="t" r="r" b="b"/>
            <a:pathLst>
              <a:path w="361950" h="82762">
                <a:moveTo>
                  <a:pt x="0" y="0"/>
                </a:moveTo>
                <a:cubicBezTo>
                  <a:pt x="5080" y="13335"/>
                  <a:pt x="12700" y="52705"/>
                  <a:pt x="32385" y="66040"/>
                </a:cubicBezTo>
                <a:cubicBezTo>
                  <a:pt x="52070" y="79375"/>
                  <a:pt x="71755" y="64135"/>
                  <a:pt x="98425" y="66040"/>
                </a:cubicBezTo>
                <a:cubicBezTo>
                  <a:pt x="125095" y="67945"/>
                  <a:pt x="138430" y="74930"/>
                  <a:pt x="164465" y="76835"/>
                </a:cubicBezTo>
                <a:cubicBezTo>
                  <a:pt x="190500" y="78740"/>
                  <a:pt x="203835" y="76835"/>
                  <a:pt x="229870" y="76835"/>
                </a:cubicBezTo>
                <a:cubicBezTo>
                  <a:pt x="255905" y="76835"/>
                  <a:pt x="269240" y="90170"/>
                  <a:pt x="295910" y="76835"/>
                </a:cubicBezTo>
                <a:cubicBezTo>
                  <a:pt x="322580" y="63500"/>
                  <a:pt x="349885" y="24130"/>
                  <a:pt x="361950" y="10795"/>
                </a:cubicBezTo>
              </a:path>
            </a:pathLst>
          </a:cu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3" name="任意多边形 52"/>
          <p:cNvSpPr/>
          <p:nvPr>
            <p:custDataLst>
              <p:tags r:id="rId1"/>
            </p:custDataLst>
          </p:nvPr>
        </p:nvSpPr>
        <p:spPr>
          <a:xfrm>
            <a:off x="10118725" y="1526540"/>
            <a:ext cx="373380" cy="231140"/>
          </a:xfrm>
          <a:custGeom>
            <a:avLst/>
            <a:gdLst>
              <a:gd name="connisteX0" fmla="*/ 0 w 361950"/>
              <a:gd name="connsiteY0" fmla="*/ 0 h 82761"/>
              <a:gd name="connisteX1" fmla="*/ 32385 w 361950"/>
              <a:gd name="connsiteY1" fmla="*/ 66040 h 82761"/>
              <a:gd name="connisteX2" fmla="*/ 98425 w 361950"/>
              <a:gd name="connsiteY2" fmla="*/ 66040 h 82761"/>
              <a:gd name="connisteX3" fmla="*/ 164465 w 361950"/>
              <a:gd name="connsiteY3" fmla="*/ 76835 h 82761"/>
              <a:gd name="connisteX4" fmla="*/ 229870 w 361950"/>
              <a:gd name="connsiteY4" fmla="*/ 76835 h 82761"/>
              <a:gd name="connisteX5" fmla="*/ 295910 w 361950"/>
              <a:gd name="connsiteY5" fmla="*/ 76835 h 82761"/>
              <a:gd name="connisteX6" fmla="*/ 361950 w 361950"/>
              <a:gd name="connsiteY6" fmla="*/ 10795 h 82761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l" t="t" r="r" b="b"/>
            <a:pathLst>
              <a:path w="361950" h="82762">
                <a:moveTo>
                  <a:pt x="0" y="0"/>
                </a:moveTo>
                <a:cubicBezTo>
                  <a:pt x="5080" y="13335"/>
                  <a:pt x="12700" y="52705"/>
                  <a:pt x="32385" y="66040"/>
                </a:cubicBezTo>
                <a:cubicBezTo>
                  <a:pt x="52070" y="79375"/>
                  <a:pt x="71755" y="64135"/>
                  <a:pt x="98425" y="66040"/>
                </a:cubicBezTo>
                <a:cubicBezTo>
                  <a:pt x="125095" y="67945"/>
                  <a:pt x="138430" y="74930"/>
                  <a:pt x="164465" y="76835"/>
                </a:cubicBezTo>
                <a:cubicBezTo>
                  <a:pt x="190500" y="78740"/>
                  <a:pt x="203835" y="76835"/>
                  <a:pt x="229870" y="76835"/>
                </a:cubicBezTo>
                <a:cubicBezTo>
                  <a:pt x="255905" y="76835"/>
                  <a:pt x="269240" y="90170"/>
                  <a:pt x="295910" y="76835"/>
                </a:cubicBezTo>
                <a:cubicBezTo>
                  <a:pt x="322580" y="63500"/>
                  <a:pt x="349885" y="24130"/>
                  <a:pt x="361950" y="10795"/>
                </a:cubicBezTo>
              </a:path>
            </a:pathLst>
          </a:cu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4" name="图片 53" descr="t01dd9e16a16ffa09b7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17865" y="3619500"/>
            <a:ext cx="2918460" cy="2640965"/>
          </a:xfrm>
          <a:prstGeom prst="rect">
            <a:avLst/>
          </a:prstGeom>
        </p:spPr>
      </p:pic>
      <p:pic>
        <p:nvPicPr>
          <p:cNvPr id="55" name="图片 54" descr="t01337145287a2f30b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41010" y="1692275"/>
            <a:ext cx="2966085" cy="2618105"/>
          </a:xfrm>
          <a:prstGeom prst="rect">
            <a:avLst/>
          </a:prstGeom>
        </p:spPr>
      </p:pic>
      <p:sp>
        <p:nvSpPr>
          <p:cNvPr id="56" name="任意多边形 55"/>
          <p:cNvSpPr/>
          <p:nvPr/>
        </p:nvSpPr>
        <p:spPr>
          <a:xfrm>
            <a:off x="1388110" y="2788920"/>
            <a:ext cx="351155" cy="76200"/>
          </a:xfrm>
          <a:custGeom>
            <a:avLst/>
            <a:gdLst>
              <a:gd name="connisteX0" fmla="*/ 0 w 504825"/>
              <a:gd name="connsiteY0" fmla="*/ 0 h 144709"/>
              <a:gd name="connisteX1" fmla="*/ 55245 w 504825"/>
              <a:gd name="connsiteY1" fmla="*/ 65405 h 144709"/>
              <a:gd name="connisteX2" fmla="*/ 120650 w 504825"/>
              <a:gd name="connsiteY2" fmla="*/ 98425 h 144709"/>
              <a:gd name="connisteX3" fmla="*/ 186690 w 504825"/>
              <a:gd name="connsiteY3" fmla="*/ 109220 h 144709"/>
              <a:gd name="connisteX4" fmla="*/ 252730 w 504825"/>
              <a:gd name="connsiteY4" fmla="*/ 131445 h 144709"/>
              <a:gd name="connisteX5" fmla="*/ 318770 w 504825"/>
              <a:gd name="connsiteY5" fmla="*/ 142240 h 144709"/>
              <a:gd name="connisteX6" fmla="*/ 384175 w 504825"/>
              <a:gd name="connsiteY6" fmla="*/ 142240 h 144709"/>
              <a:gd name="connisteX7" fmla="*/ 450215 w 504825"/>
              <a:gd name="connsiteY7" fmla="*/ 120650 h 144709"/>
              <a:gd name="connisteX8" fmla="*/ 504825 w 504825"/>
              <a:gd name="connsiteY8" fmla="*/ 54610 h 144709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l" t="t" r="r" b="b"/>
            <a:pathLst>
              <a:path w="504825" h="144710">
                <a:moveTo>
                  <a:pt x="0" y="0"/>
                </a:moveTo>
                <a:cubicBezTo>
                  <a:pt x="9525" y="12700"/>
                  <a:pt x="31115" y="45720"/>
                  <a:pt x="55245" y="65405"/>
                </a:cubicBezTo>
                <a:cubicBezTo>
                  <a:pt x="79375" y="85090"/>
                  <a:pt x="94615" y="89535"/>
                  <a:pt x="120650" y="98425"/>
                </a:cubicBezTo>
                <a:cubicBezTo>
                  <a:pt x="146685" y="107315"/>
                  <a:pt x="160020" y="102870"/>
                  <a:pt x="186690" y="109220"/>
                </a:cubicBezTo>
                <a:cubicBezTo>
                  <a:pt x="213360" y="115570"/>
                  <a:pt x="226060" y="125095"/>
                  <a:pt x="252730" y="131445"/>
                </a:cubicBezTo>
                <a:cubicBezTo>
                  <a:pt x="279400" y="137795"/>
                  <a:pt x="292735" y="140335"/>
                  <a:pt x="318770" y="142240"/>
                </a:cubicBezTo>
                <a:cubicBezTo>
                  <a:pt x="344805" y="144145"/>
                  <a:pt x="358140" y="146685"/>
                  <a:pt x="384175" y="142240"/>
                </a:cubicBezTo>
                <a:cubicBezTo>
                  <a:pt x="410210" y="137795"/>
                  <a:pt x="426085" y="138430"/>
                  <a:pt x="450215" y="120650"/>
                </a:cubicBezTo>
                <a:cubicBezTo>
                  <a:pt x="474345" y="102870"/>
                  <a:pt x="495300" y="67310"/>
                  <a:pt x="504825" y="5461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8" name="任意多边形 57"/>
          <p:cNvSpPr/>
          <p:nvPr>
            <p:custDataLst>
              <p:tags r:id="rId4"/>
            </p:custDataLst>
          </p:nvPr>
        </p:nvSpPr>
        <p:spPr>
          <a:xfrm>
            <a:off x="1570355" y="3959225"/>
            <a:ext cx="351155" cy="76200"/>
          </a:xfrm>
          <a:custGeom>
            <a:avLst/>
            <a:gdLst>
              <a:gd name="connisteX0" fmla="*/ 0 w 504825"/>
              <a:gd name="connsiteY0" fmla="*/ 0 h 144709"/>
              <a:gd name="connisteX1" fmla="*/ 55245 w 504825"/>
              <a:gd name="connsiteY1" fmla="*/ 65405 h 144709"/>
              <a:gd name="connisteX2" fmla="*/ 120650 w 504825"/>
              <a:gd name="connsiteY2" fmla="*/ 98425 h 144709"/>
              <a:gd name="connisteX3" fmla="*/ 186690 w 504825"/>
              <a:gd name="connsiteY3" fmla="*/ 109220 h 144709"/>
              <a:gd name="connisteX4" fmla="*/ 252730 w 504825"/>
              <a:gd name="connsiteY4" fmla="*/ 131445 h 144709"/>
              <a:gd name="connisteX5" fmla="*/ 318770 w 504825"/>
              <a:gd name="connsiteY5" fmla="*/ 142240 h 144709"/>
              <a:gd name="connisteX6" fmla="*/ 384175 w 504825"/>
              <a:gd name="connsiteY6" fmla="*/ 142240 h 144709"/>
              <a:gd name="connisteX7" fmla="*/ 450215 w 504825"/>
              <a:gd name="connsiteY7" fmla="*/ 120650 h 144709"/>
              <a:gd name="connisteX8" fmla="*/ 504825 w 504825"/>
              <a:gd name="connsiteY8" fmla="*/ 54610 h 144709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l" t="t" r="r" b="b"/>
            <a:pathLst>
              <a:path w="504825" h="144710">
                <a:moveTo>
                  <a:pt x="0" y="0"/>
                </a:moveTo>
                <a:cubicBezTo>
                  <a:pt x="9525" y="12700"/>
                  <a:pt x="31115" y="45720"/>
                  <a:pt x="55245" y="65405"/>
                </a:cubicBezTo>
                <a:cubicBezTo>
                  <a:pt x="79375" y="85090"/>
                  <a:pt x="94615" y="89535"/>
                  <a:pt x="120650" y="98425"/>
                </a:cubicBezTo>
                <a:cubicBezTo>
                  <a:pt x="146685" y="107315"/>
                  <a:pt x="160020" y="102870"/>
                  <a:pt x="186690" y="109220"/>
                </a:cubicBezTo>
                <a:cubicBezTo>
                  <a:pt x="213360" y="115570"/>
                  <a:pt x="226060" y="125095"/>
                  <a:pt x="252730" y="131445"/>
                </a:cubicBezTo>
                <a:cubicBezTo>
                  <a:pt x="279400" y="137795"/>
                  <a:pt x="292735" y="140335"/>
                  <a:pt x="318770" y="142240"/>
                </a:cubicBezTo>
                <a:cubicBezTo>
                  <a:pt x="344805" y="144145"/>
                  <a:pt x="358140" y="146685"/>
                  <a:pt x="384175" y="142240"/>
                </a:cubicBezTo>
                <a:cubicBezTo>
                  <a:pt x="410210" y="137795"/>
                  <a:pt x="426085" y="138430"/>
                  <a:pt x="450215" y="120650"/>
                </a:cubicBezTo>
                <a:cubicBezTo>
                  <a:pt x="474345" y="102870"/>
                  <a:pt x="495300" y="67310"/>
                  <a:pt x="504825" y="5461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9" name="任意多边形 58"/>
          <p:cNvSpPr/>
          <p:nvPr>
            <p:custDataLst>
              <p:tags r:id="rId5"/>
            </p:custDataLst>
          </p:nvPr>
        </p:nvSpPr>
        <p:spPr>
          <a:xfrm>
            <a:off x="1642110" y="4547235"/>
            <a:ext cx="279400" cy="90170"/>
          </a:xfrm>
          <a:custGeom>
            <a:avLst/>
            <a:gdLst>
              <a:gd name="connisteX0" fmla="*/ 0 w 504825"/>
              <a:gd name="connsiteY0" fmla="*/ 0 h 144709"/>
              <a:gd name="connisteX1" fmla="*/ 55245 w 504825"/>
              <a:gd name="connsiteY1" fmla="*/ 65405 h 144709"/>
              <a:gd name="connisteX2" fmla="*/ 120650 w 504825"/>
              <a:gd name="connsiteY2" fmla="*/ 98425 h 144709"/>
              <a:gd name="connisteX3" fmla="*/ 186690 w 504825"/>
              <a:gd name="connsiteY3" fmla="*/ 109220 h 144709"/>
              <a:gd name="connisteX4" fmla="*/ 252730 w 504825"/>
              <a:gd name="connsiteY4" fmla="*/ 131445 h 144709"/>
              <a:gd name="connisteX5" fmla="*/ 318770 w 504825"/>
              <a:gd name="connsiteY5" fmla="*/ 142240 h 144709"/>
              <a:gd name="connisteX6" fmla="*/ 384175 w 504825"/>
              <a:gd name="connsiteY6" fmla="*/ 142240 h 144709"/>
              <a:gd name="connisteX7" fmla="*/ 450215 w 504825"/>
              <a:gd name="connsiteY7" fmla="*/ 120650 h 144709"/>
              <a:gd name="connisteX8" fmla="*/ 504825 w 504825"/>
              <a:gd name="connsiteY8" fmla="*/ 54610 h 144709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l" t="t" r="r" b="b"/>
            <a:pathLst>
              <a:path w="504825" h="144710">
                <a:moveTo>
                  <a:pt x="0" y="0"/>
                </a:moveTo>
                <a:cubicBezTo>
                  <a:pt x="9525" y="12700"/>
                  <a:pt x="31115" y="45720"/>
                  <a:pt x="55245" y="65405"/>
                </a:cubicBezTo>
                <a:cubicBezTo>
                  <a:pt x="79375" y="85090"/>
                  <a:pt x="94615" y="89535"/>
                  <a:pt x="120650" y="98425"/>
                </a:cubicBezTo>
                <a:cubicBezTo>
                  <a:pt x="146685" y="107315"/>
                  <a:pt x="160020" y="102870"/>
                  <a:pt x="186690" y="109220"/>
                </a:cubicBezTo>
                <a:cubicBezTo>
                  <a:pt x="213360" y="115570"/>
                  <a:pt x="226060" y="125095"/>
                  <a:pt x="252730" y="131445"/>
                </a:cubicBezTo>
                <a:cubicBezTo>
                  <a:pt x="279400" y="137795"/>
                  <a:pt x="292735" y="140335"/>
                  <a:pt x="318770" y="142240"/>
                </a:cubicBezTo>
                <a:cubicBezTo>
                  <a:pt x="344805" y="144145"/>
                  <a:pt x="358140" y="146685"/>
                  <a:pt x="384175" y="142240"/>
                </a:cubicBezTo>
                <a:cubicBezTo>
                  <a:pt x="410210" y="137795"/>
                  <a:pt x="426085" y="138430"/>
                  <a:pt x="450215" y="120650"/>
                </a:cubicBezTo>
                <a:cubicBezTo>
                  <a:pt x="474345" y="102870"/>
                  <a:pt x="495300" y="67310"/>
                  <a:pt x="504825" y="5461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0" name="任意多边形 59"/>
          <p:cNvSpPr/>
          <p:nvPr>
            <p:custDataLst>
              <p:tags r:id="rId6"/>
            </p:custDataLst>
          </p:nvPr>
        </p:nvSpPr>
        <p:spPr>
          <a:xfrm>
            <a:off x="3571240" y="4621530"/>
            <a:ext cx="252095" cy="85090"/>
          </a:xfrm>
          <a:custGeom>
            <a:avLst/>
            <a:gdLst>
              <a:gd name="connisteX0" fmla="*/ 0 w 504825"/>
              <a:gd name="connsiteY0" fmla="*/ 0 h 144709"/>
              <a:gd name="connisteX1" fmla="*/ 55245 w 504825"/>
              <a:gd name="connsiteY1" fmla="*/ 65405 h 144709"/>
              <a:gd name="connisteX2" fmla="*/ 120650 w 504825"/>
              <a:gd name="connsiteY2" fmla="*/ 98425 h 144709"/>
              <a:gd name="connisteX3" fmla="*/ 186690 w 504825"/>
              <a:gd name="connsiteY3" fmla="*/ 109220 h 144709"/>
              <a:gd name="connisteX4" fmla="*/ 252730 w 504825"/>
              <a:gd name="connsiteY4" fmla="*/ 131445 h 144709"/>
              <a:gd name="connisteX5" fmla="*/ 318770 w 504825"/>
              <a:gd name="connsiteY5" fmla="*/ 142240 h 144709"/>
              <a:gd name="connisteX6" fmla="*/ 384175 w 504825"/>
              <a:gd name="connsiteY6" fmla="*/ 142240 h 144709"/>
              <a:gd name="connisteX7" fmla="*/ 450215 w 504825"/>
              <a:gd name="connsiteY7" fmla="*/ 120650 h 144709"/>
              <a:gd name="connisteX8" fmla="*/ 504825 w 504825"/>
              <a:gd name="connsiteY8" fmla="*/ 54610 h 144709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l" t="t" r="r" b="b"/>
            <a:pathLst>
              <a:path w="504825" h="144710">
                <a:moveTo>
                  <a:pt x="0" y="0"/>
                </a:moveTo>
                <a:cubicBezTo>
                  <a:pt x="9525" y="12700"/>
                  <a:pt x="31115" y="45720"/>
                  <a:pt x="55245" y="65405"/>
                </a:cubicBezTo>
                <a:cubicBezTo>
                  <a:pt x="79375" y="85090"/>
                  <a:pt x="94615" y="89535"/>
                  <a:pt x="120650" y="98425"/>
                </a:cubicBezTo>
                <a:cubicBezTo>
                  <a:pt x="146685" y="107315"/>
                  <a:pt x="160020" y="102870"/>
                  <a:pt x="186690" y="109220"/>
                </a:cubicBezTo>
                <a:cubicBezTo>
                  <a:pt x="213360" y="115570"/>
                  <a:pt x="226060" y="125095"/>
                  <a:pt x="252730" y="131445"/>
                </a:cubicBezTo>
                <a:cubicBezTo>
                  <a:pt x="279400" y="137795"/>
                  <a:pt x="292735" y="140335"/>
                  <a:pt x="318770" y="142240"/>
                </a:cubicBezTo>
                <a:cubicBezTo>
                  <a:pt x="344805" y="144145"/>
                  <a:pt x="358140" y="146685"/>
                  <a:pt x="384175" y="142240"/>
                </a:cubicBezTo>
                <a:cubicBezTo>
                  <a:pt x="410210" y="137795"/>
                  <a:pt x="426085" y="138430"/>
                  <a:pt x="450215" y="120650"/>
                </a:cubicBezTo>
                <a:cubicBezTo>
                  <a:pt x="474345" y="102870"/>
                  <a:pt x="495300" y="67310"/>
                  <a:pt x="504825" y="5461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1" name="任意多边形 60"/>
          <p:cNvSpPr/>
          <p:nvPr>
            <p:custDataLst>
              <p:tags r:id="rId7"/>
            </p:custDataLst>
          </p:nvPr>
        </p:nvSpPr>
        <p:spPr>
          <a:xfrm>
            <a:off x="3121025" y="5219700"/>
            <a:ext cx="351155" cy="76200"/>
          </a:xfrm>
          <a:custGeom>
            <a:avLst/>
            <a:gdLst>
              <a:gd name="connisteX0" fmla="*/ 0 w 504825"/>
              <a:gd name="connsiteY0" fmla="*/ 0 h 144709"/>
              <a:gd name="connisteX1" fmla="*/ 55245 w 504825"/>
              <a:gd name="connsiteY1" fmla="*/ 65405 h 144709"/>
              <a:gd name="connisteX2" fmla="*/ 120650 w 504825"/>
              <a:gd name="connsiteY2" fmla="*/ 98425 h 144709"/>
              <a:gd name="connisteX3" fmla="*/ 186690 w 504825"/>
              <a:gd name="connsiteY3" fmla="*/ 109220 h 144709"/>
              <a:gd name="connisteX4" fmla="*/ 252730 w 504825"/>
              <a:gd name="connsiteY4" fmla="*/ 131445 h 144709"/>
              <a:gd name="connisteX5" fmla="*/ 318770 w 504825"/>
              <a:gd name="connsiteY5" fmla="*/ 142240 h 144709"/>
              <a:gd name="connisteX6" fmla="*/ 384175 w 504825"/>
              <a:gd name="connsiteY6" fmla="*/ 142240 h 144709"/>
              <a:gd name="connisteX7" fmla="*/ 450215 w 504825"/>
              <a:gd name="connsiteY7" fmla="*/ 120650 h 144709"/>
              <a:gd name="connisteX8" fmla="*/ 504825 w 504825"/>
              <a:gd name="connsiteY8" fmla="*/ 54610 h 144709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l" t="t" r="r" b="b"/>
            <a:pathLst>
              <a:path w="504825" h="144710">
                <a:moveTo>
                  <a:pt x="0" y="0"/>
                </a:moveTo>
                <a:cubicBezTo>
                  <a:pt x="9525" y="12700"/>
                  <a:pt x="31115" y="45720"/>
                  <a:pt x="55245" y="65405"/>
                </a:cubicBezTo>
                <a:cubicBezTo>
                  <a:pt x="79375" y="85090"/>
                  <a:pt x="94615" y="89535"/>
                  <a:pt x="120650" y="98425"/>
                </a:cubicBezTo>
                <a:cubicBezTo>
                  <a:pt x="146685" y="107315"/>
                  <a:pt x="160020" y="102870"/>
                  <a:pt x="186690" y="109220"/>
                </a:cubicBezTo>
                <a:cubicBezTo>
                  <a:pt x="213360" y="115570"/>
                  <a:pt x="226060" y="125095"/>
                  <a:pt x="252730" y="131445"/>
                </a:cubicBezTo>
                <a:cubicBezTo>
                  <a:pt x="279400" y="137795"/>
                  <a:pt x="292735" y="140335"/>
                  <a:pt x="318770" y="142240"/>
                </a:cubicBezTo>
                <a:cubicBezTo>
                  <a:pt x="344805" y="144145"/>
                  <a:pt x="358140" y="146685"/>
                  <a:pt x="384175" y="142240"/>
                </a:cubicBezTo>
                <a:cubicBezTo>
                  <a:pt x="410210" y="137795"/>
                  <a:pt x="426085" y="138430"/>
                  <a:pt x="450215" y="120650"/>
                </a:cubicBezTo>
                <a:cubicBezTo>
                  <a:pt x="474345" y="102870"/>
                  <a:pt x="495300" y="67310"/>
                  <a:pt x="504825" y="5461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2" name="任意多边形 61"/>
          <p:cNvSpPr/>
          <p:nvPr>
            <p:custDataLst>
              <p:tags r:id="rId8"/>
            </p:custDataLst>
          </p:nvPr>
        </p:nvSpPr>
        <p:spPr>
          <a:xfrm>
            <a:off x="1544320" y="6078855"/>
            <a:ext cx="224790" cy="85090"/>
          </a:xfrm>
          <a:custGeom>
            <a:avLst/>
            <a:gdLst>
              <a:gd name="connisteX0" fmla="*/ 0 w 504825"/>
              <a:gd name="connsiteY0" fmla="*/ 0 h 144709"/>
              <a:gd name="connisteX1" fmla="*/ 55245 w 504825"/>
              <a:gd name="connsiteY1" fmla="*/ 65405 h 144709"/>
              <a:gd name="connisteX2" fmla="*/ 120650 w 504825"/>
              <a:gd name="connsiteY2" fmla="*/ 98425 h 144709"/>
              <a:gd name="connisteX3" fmla="*/ 186690 w 504825"/>
              <a:gd name="connsiteY3" fmla="*/ 109220 h 144709"/>
              <a:gd name="connisteX4" fmla="*/ 252730 w 504825"/>
              <a:gd name="connsiteY4" fmla="*/ 131445 h 144709"/>
              <a:gd name="connisteX5" fmla="*/ 318770 w 504825"/>
              <a:gd name="connsiteY5" fmla="*/ 142240 h 144709"/>
              <a:gd name="connisteX6" fmla="*/ 384175 w 504825"/>
              <a:gd name="connsiteY6" fmla="*/ 142240 h 144709"/>
              <a:gd name="connisteX7" fmla="*/ 450215 w 504825"/>
              <a:gd name="connsiteY7" fmla="*/ 120650 h 144709"/>
              <a:gd name="connisteX8" fmla="*/ 504825 w 504825"/>
              <a:gd name="connsiteY8" fmla="*/ 54610 h 144709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l" t="t" r="r" b="b"/>
            <a:pathLst>
              <a:path w="504825" h="144710">
                <a:moveTo>
                  <a:pt x="0" y="0"/>
                </a:moveTo>
                <a:cubicBezTo>
                  <a:pt x="9525" y="12700"/>
                  <a:pt x="31115" y="45720"/>
                  <a:pt x="55245" y="65405"/>
                </a:cubicBezTo>
                <a:cubicBezTo>
                  <a:pt x="79375" y="85090"/>
                  <a:pt x="94615" y="89535"/>
                  <a:pt x="120650" y="98425"/>
                </a:cubicBezTo>
                <a:cubicBezTo>
                  <a:pt x="146685" y="107315"/>
                  <a:pt x="160020" y="102870"/>
                  <a:pt x="186690" y="109220"/>
                </a:cubicBezTo>
                <a:cubicBezTo>
                  <a:pt x="213360" y="115570"/>
                  <a:pt x="226060" y="125095"/>
                  <a:pt x="252730" y="131445"/>
                </a:cubicBezTo>
                <a:cubicBezTo>
                  <a:pt x="279400" y="137795"/>
                  <a:pt x="292735" y="140335"/>
                  <a:pt x="318770" y="142240"/>
                </a:cubicBezTo>
                <a:cubicBezTo>
                  <a:pt x="344805" y="144145"/>
                  <a:pt x="358140" y="146685"/>
                  <a:pt x="384175" y="142240"/>
                </a:cubicBezTo>
                <a:cubicBezTo>
                  <a:pt x="410210" y="137795"/>
                  <a:pt x="426085" y="138430"/>
                  <a:pt x="450215" y="120650"/>
                </a:cubicBezTo>
                <a:cubicBezTo>
                  <a:pt x="474345" y="102870"/>
                  <a:pt x="495300" y="67310"/>
                  <a:pt x="504825" y="5461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" name="1111">
            <a:hlinkClick r:id="" action="ppaction://media"/>
          </p:cNvPr>
          <p:cNvPicPr/>
          <p:nvPr>
            <a:audi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408170" y="2167890"/>
            <a:ext cx="412750" cy="412750"/>
          </a:xfrm>
          <a:prstGeom prst="rect">
            <a:avLst/>
          </a:prstGeom>
        </p:spPr>
      </p:pic>
      <p:pic>
        <p:nvPicPr>
          <p:cNvPr id="3" name="2222">
            <a:hlinkClick r:id="" action="ppaction://media"/>
          </p:cNvPr>
          <p:cNvPicPr/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351780" y="4457700"/>
            <a:ext cx="412750" cy="41275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7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>
                <p:cTn id="28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6" grpId="0" animBg="1"/>
      <p:bldP spid="56" grpId="1" animBg="1"/>
      <p:bldP spid="58" grpId="0" bldLvl="0" animBg="1"/>
      <p:bldP spid="58" grpId="1" animBg="1"/>
      <p:bldP spid="59" grpId="0" bldLvl="0" animBg="1"/>
      <p:bldP spid="59" grpId="1" animBg="1"/>
      <p:bldP spid="60" grpId="0" bldLvl="0" animBg="1"/>
      <p:bldP spid="60" grpId="1" animBg="1"/>
      <p:bldP spid="61" grpId="0" bldLvl="0" animBg="1"/>
      <p:bldP spid="61" grpId="1" animBg="1"/>
      <p:bldP spid="62" grpId="0" bldLvl="0" animBg="1"/>
      <p:bldP spid="62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877129" y="818038"/>
            <a:ext cx="2975204" cy="43863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Challenging Yourself</a:t>
            </a:r>
            <a:endParaRPr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77128" y="1358908"/>
            <a:ext cx="10140059" cy="706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Listen, repeat and choose the correct sound of the letters“ui”.</a:t>
            </a:r>
            <a:endParaRPr lang="en-US" altLang="zh-CN" sz="20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zh-CN" alt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听录音跟读，并选出字母组合“</a:t>
            </a: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ui”</a:t>
            </a:r>
            <a:r>
              <a:rPr lang="zh-CN" alt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的正确发音。</a:t>
            </a:r>
            <a:endParaRPr lang="zh-CN" altLang="en-US" sz="20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931742" y="2596715"/>
            <a:ext cx="1225478" cy="5362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A. /ju:/</a:t>
            </a:r>
            <a:endParaRPr lang="zh-CN" altLang="en-US" dirty="0"/>
          </a:p>
        </p:txBody>
      </p:sp>
      <p:sp>
        <p:nvSpPr>
          <p:cNvPr id="25" name="椭圆 24"/>
          <p:cNvSpPr/>
          <p:nvPr/>
        </p:nvSpPr>
        <p:spPr>
          <a:xfrm>
            <a:off x="4226185" y="2596715"/>
            <a:ext cx="1225478" cy="5362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B. /u:/</a:t>
            </a:r>
            <a:endParaRPr lang="zh-CN" altLang="en-US" dirty="0"/>
          </a:p>
        </p:txBody>
      </p:sp>
      <p:sp>
        <p:nvSpPr>
          <p:cNvPr id="26" name="椭圆 25"/>
          <p:cNvSpPr/>
          <p:nvPr/>
        </p:nvSpPr>
        <p:spPr>
          <a:xfrm>
            <a:off x="6520628" y="2596715"/>
            <a:ext cx="1225478" cy="5362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C./ʊ/</a:t>
            </a:r>
            <a:endParaRPr lang="zh-CN" altLang="en-US" dirty="0"/>
          </a:p>
        </p:txBody>
      </p:sp>
      <p:sp>
        <p:nvSpPr>
          <p:cNvPr id="27" name="椭圆 26"/>
          <p:cNvSpPr/>
          <p:nvPr/>
        </p:nvSpPr>
        <p:spPr>
          <a:xfrm>
            <a:off x="8815070" y="2596715"/>
            <a:ext cx="1225478" cy="5362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D./ɪ/</a:t>
            </a:r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2041525" y="3663950"/>
            <a:ext cx="1019429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1) play the g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ui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tar                   2) feel g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ui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lty</a:t>
            </a:r>
            <a:endParaRPr lang="en-US" altLang="zh-C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3) b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ui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ld a house                     4) a strong, powerful b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ui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lt man</a:t>
            </a:r>
            <a:endParaRPr lang="en-US" altLang="zh-C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140190" y="3007995"/>
            <a:ext cx="18770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b="1">
                <a:solidFill>
                  <a:srgbClr val="FF0000"/>
                </a:solidFill>
              </a:rPr>
              <a:t>√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  <p:pic>
        <p:nvPicPr>
          <p:cNvPr id="3" name="11111">
            <a:hlinkClick r:id="" action="ppaction://media"/>
          </p:cNvPr>
          <p:cNvPicPr/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8314690" y="1358900"/>
            <a:ext cx="412750" cy="41275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8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/>
      <p:bldP spid="4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877129" y="818038"/>
            <a:ext cx="2975204" cy="43863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Challenging Yourself</a:t>
            </a:r>
            <a:endParaRPr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77128" y="1358908"/>
            <a:ext cx="10140059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Listen and repeat. Notice the stressed syllables. </a:t>
            </a:r>
            <a:r>
              <a:rPr lang="zh-CN" alt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听录音跟读，并注意重读音节。</a:t>
            </a:r>
            <a:endParaRPr lang="zh-CN" altLang="en-US" sz="20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 descr="D6E5BBA61FCABB1DBCA44E1B832CC597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660" y="2569210"/>
            <a:ext cx="11430000" cy="2246630"/>
          </a:xfrm>
          <a:prstGeom prst="rect">
            <a:avLst/>
          </a:prstGeom>
        </p:spPr>
      </p:pic>
      <p:pic>
        <p:nvPicPr>
          <p:cNvPr id="2" name="22222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015855" y="1358900"/>
            <a:ext cx="412750" cy="41275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877129" y="818038"/>
            <a:ext cx="2975204" cy="43863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Challenging Yourself</a:t>
            </a:r>
            <a:endParaRPr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76935" y="1358900"/>
            <a:ext cx="10375265" cy="1014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zh-CN" alt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Read and find the words with the certain sound and write them in the right column. Then listen, check and repeat. </a:t>
            </a:r>
            <a:r>
              <a:rPr lang="zh-CN" alt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阅读短文，找出表格中要求的发音，并把单词写在对应的方框里。然后，听录音核对，并跟读。</a:t>
            </a:r>
            <a:endParaRPr lang="zh-CN" altLang="en-US" sz="20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 descr="IMG_9255"/>
          <p:cNvPicPr>
            <a:picLocks noChangeAspect="1"/>
          </p:cNvPicPr>
          <p:nvPr/>
        </p:nvPicPr>
        <p:blipFill>
          <a:blip r:embed="rId1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rcRect l="3719" r="2674" b="3892"/>
          <a:stretch>
            <a:fillRect/>
          </a:stretch>
        </p:blipFill>
        <p:spPr>
          <a:xfrm>
            <a:off x="3591560" y="2171065"/>
            <a:ext cx="7447915" cy="376364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954780" y="4601210"/>
            <a:ext cx="709358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Tuesday            yard                          afternoon                cup</a:t>
            </a:r>
            <a:endParaRPr lang="en-US" altLang="zh-CN" sz="20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cute                   year                          ruler                        duck</a:t>
            </a:r>
            <a:endParaRPr lang="en-US" altLang="zh-CN" sz="20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yellow                      blue                         lucky </a:t>
            </a:r>
            <a:endParaRPr lang="en-US" altLang="zh-CN" sz="20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4634865" y="2233295"/>
            <a:ext cx="508000" cy="272415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椭圆 7"/>
          <p:cNvSpPr/>
          <p:nvPr>
            <p:custDataLst>
              <p:tags r:id="rId2"/>
            </p:custDataLst>
          </p:nvPr>
        </p:nvSpPr>
        <p:spPr>
          <a:xfrm>
            <a:off x="5742305" y="2233295"/>
            <a:ext cx="508000" cy="272415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椭圆 9"/>
          <p:cNvSpPr/>
          <p:nvPr>
            <p:custDataLst>
              <p:tags r:id="rId3"/>
            </p:custDataLst>
          </p:nvPr>
        </p:nvSpPr>
        <p:spPr>
          <a:xfrm>
            <a:off x="6313170" y="2632710"/>
            <a:ext cx="1079500" cy="272415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椭圆 11"/>
          <p:cNvSpPr/>
          <p:nvPr>
            <p:custDataLst>
              <p:tags r:id="rId4"/>
            </p:custDataLst>
          </p:nvPr>
        </p:nvSpPr>
        <p:spPr>
          <a:xfrm>
            <a:off x="4698365" y="2976880"/>
            <a:ext cx="670560" cy="272415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椭圆 12"/>
          <p:cNvSpPr/>
          <p:nvPr>
            <p:custDataLst>
              <p:tags r:id="rId5"/>
            </p:custDataLst>
          </p:nvPr>
        </p:nvSpPr>
        <p:spPr>
          <a:xfrm>
            <a:off x="5433060" y="2976880"/>
            <a:ext cx="508000" cy="272415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椭圆 13"/>
          <p:cNvSpPr/>
          <p:nvPr>
            <p:custDataLst>
              <p:tags r:id="rId6"/>
            </p:custDataLst>
          </p:nvPr>
        </p:nvSpPr>
        <p:spPr>
          <a:xfrm>
            <a:off x="6104255" y="2905125"/>
            <a:ext cx="508000" cy="272415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椭圆 15"/>
          <p:cNvSpPr/>
          <p:nvPr>
            <p:custDataLst>
              <p:tags r:id="rId7"/>
            </p:custDataLst>
          </p:nvPr>
        </p:nvSpPr>
        <p:spPr>
          <a:xfrm>
            <a:off x="6598920" y="2976880"/>
            <a:ext cx="508000" cy="272415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椭圆 16"/>
          <p:cNvSpPr/>
          <p:nvPr>
            <p:custDataLst>
              <p:tags r:id="rId8"/>
            </p:custDataLst>
          </p:nvPr>
        </p:nvSpPr>
        <p:spPr>
          <a:xfrm>
            <a:off x="8009890" y="2905125"/>
            <a:ext cx="508000" cy="272415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椭圆 17"/>
          <p:cNvSpPr/>
          <p:nvPr>
            <p:custDataLst>
              <p:tags r:id="rId9"/>
            </p:custDataLst>
          </p:nvPr>
        </p:nvSpPr>
        <p:spPr>
          <a:xfrm>
            <a:off x="3673475" y="3249295"/>
            <a:ext cx="508000" cy="272415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椭圆 19"/>
          <p:cNvSpPr/>
          <p:nvPr>
            <p:custDataLst>
              <p:tags r:id="rId10"/>
            </p:custDataLst>
          </p:nvPr>
        </p:nvSpPr>
        <p:spPr>
          <a:xfrm>
            <a:off x="5269865" y="3293110"/>
            <a:ext cx="508000" cy="272415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椭圆 20"/>
          <p:cNvSpPr/>
          <p:nvPr>
            <p:custDataLst>
              <p:tags r:id="rId11"/>
            </p:custDataLst>
          </p:nvPr>
        </p:nvSpPr>
        <p:spPr>
          <a:xfrm>
            <a:off x="7247890" y="2568575"/>
            <a:ext cx="952500" cy="272415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椭圆 21"/>
          <p:cNvSpPr/>
          <p:nvPr>
            <p:custDataLst>
              <p:tags r:id="rId12"/>
            </p:custDataLst>
          </p:nvPr>
        </p:nvSpPr>
        <p:spPr>
          <a:xfrm>
            <a:off x="7338060" y="2232025"/>
            <a:ext cx="508000" cy="272415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" name="33333">
            <a:hlinkClick r:id="" action="ppaction://media"/>
          </p:cNvPr>
          <p:cNvPicPr/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644650" y="2568575"/>
            <a:ext cx="412750" cy="412750"/>
          </a:xfrm>
          <a:prstGeom prst="rect">
            <a:avLst/>
          </a:prstGeom>
        </p:spPr>
      </p:pic>
    </p:spTree>
    <p:custDataLst>
      <p:tags r:id="rId16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69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  <p:bldP spid="4" grpId="1"/>
      <p:bldP spid="7" grpId="0" animBg="1"/>
      <p:bldP spid="7" grpId="1" animBg="1"/>
      <p:bldP spid="8" grpId="0" bldLvl="0" animBg="1"/>
      <p:bldP spid="8" grpId="1" animBg="1"/>
      <p:bldP spid="10" grpId="0" bldLvl="0" animBg="1"/>
      <p:bldP spid="10" grpId="1" animBg="1"/>
      <p:bldP spid="12" grpId="0" bldLvl="0" animBg="1"/>
      <p:bldP spid="12" grpId="1" animBg="1"/>
      <p:bldP spid="13" grpId="0" bldLvl="0" animBg="1"/>
      <p:bldP spid="13" grpId="1" animBg="1"/>
      <p:bldP spid="14" grpId="0" bldLvl="0" animBg="1"/>
      <p:bldP spid="14" grpId="1" animBg="1"/>
      <p:bldP spid="16" grpId="0" bldLvl="0" animBg="1"/>
      <p:bldP spid="16" grpId="1" animBg="1"/>
      <p:bldP spid="17" grpId="0" bldLvl="0" animBg="1"/>
      <p:bldP spid="17" grpId="1" animBg="1"/>
      <p:bldP spid="18" grpId="0" bldLvl="0" animBg="1"/>
      <p:bldP spid="18" grpId="1" animBg="1"/>
      <p:bldP spid="20" grpId="0" bldLvl="0" animBg="1"/>
      <p:bldP spid="20" grpId="1" animBg="1"/>
      <p:bldP spid="21" grpId="0" bldLvl="0" animBg="1"/>
      <p:bldP spid="21" grpId="1" animBg="1"/>
      <p:bldP spid="22" grpId="0" bldLvl="0" animBg="1"/>
      <p:bldP spid="22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877129" y="818038"/>
            <a:ext cx="2975204" cy="43863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Challenging Yourself</a:t>
            </a:r>
            <a:endParaRPr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76935" y="1358900"/>
            <a:ext cx="10375265" cy="706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r>
              <a:rPr lang="zh-CN" alt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Find the words with the target letter in a dictionary. Then make up short storues with the words. </a:t>
            </a:r>
            <a:r>
              <a:rPr lang="zh-CN" alt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根据目标字母在词典里查找相关单词，然后根据这些单词编一编小故事。</a:t>
            </a:r>
            <a:endParaRPr lang="zh-CN" altLang="en-US" sz="20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1433830" y="2663825"/>
          <a:ext cx="9324975" cy="2104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4995"/>
                <a:gridCol w="1864995"/>
                <a:gridCol w="1864995"/>
                <a:gridCol w="1864995"/>
                <a:gridCol w="1864995"/>
              </a:tblGrid>
              <a:tr h="59499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Nouns</a:t>
                      </a:r>
                      <a:endParaRPr lang="en-US" altLang="zh-C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Verbs</a:t>
                      </a:r>
                      <a:endParaRPr lang="en-US" altLang="zh-C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Adjectives</a:t>
                      </a:r>
                      <a:endParaRPr lang="en-US" altLang="zh-C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Adverb</a:t>
                      </a:r>
                      <a:endParaRPr lang="en-US" altLang="zh-C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...</a:t>
                      </a:r>
                      <a:endParaRPr lang="en-US" altLang="zh-C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50939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rabbit</a:t>
                      </a:r>
                      <a:endParaRPr lang="en-US" altLang="zh-C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son</a:t>
                      </a:r>
                      <a:endParaRPr lang="en-US" altLang="zh-C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t____</a:t>
                      </a:r>
                      <a:endParaRPr lang="en-US" altLang="zh-C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run</a:t>
                      </a:r>
                      <a:endParaRPr lang="en-US" altLang="zh-C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____</a:t>
                      </a:r>
                      <a:endParaRPr lang="en-US" altLang="zh-C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____</a:t>
                      </a:r>
                      <a:endParaRPr lang="en-US" altLang="zh-C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red</a:t>
                      </a:r>
                      <a:endParaRPr lang="en-US" altLang="zh-C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____</a:t>
                      </a:r>
                      <a:endParaRPr lang="en-US" altLang="zh-C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____</a:t>
                      </a:r>
                      <a:endParaRPr lang="en-US" altLang="zh-C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really</a:t>
                      </a:r>
                      <a:endParaRPr lang="en-US" altLang="zh-C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____</a:t>
                      </a:r>
                      <a:endParaRPr lang="en-US" altLang="zh-C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____</a:t>
                      </a:r>
                      <a:endParaRPr lang="en-US" altLang="zh-C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...</a:t>
                      </a:r>
                      <a:endParaRPr lang="en-US" altLang="zh-C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1" name="文本框 20"/>
          <p:cNvSpPr txBox="1"/>
          <p:nvPr>
            <p:custDataLst>
              <p:tags r:id="rId2"/>
            </p:custDataLst>
          </p:nvPr>
        </p:nvSpPr>
        <p:spPr>
          <a:xfrm>
            <a:off x="1381124" y="5112853"/>
            <a:ext cx="9934575" cy="506730"/>
          </a:xfrm>
          <a:prstGeom prst="rect">
            <a:avLst/>
          </a:pr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23000">
                <a:srgbClr val="00B0F0"/>
              </a:gs>
            </a:gsLst>
            <a:lin ang="0" scaled="0"/>
          </a:gradFill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altLang="en-US" b="1" dirty="0"/>
              <a:t>合理运用词典会让你成为一位独立的终身学习者。</a:t>
            </a:r>
            <a:endParaRPr lang="zh-CN" altLang="en-US" b="1" dirty="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877129" y="818038"/>
            <a:ext cx="2975204" cy="43863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Learning Reflectively</a:t>
            </a:r>
            <a:endParaRPr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877128" y="1358908"/>
            <a:ext cx="10140059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Try to work out the rules.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试着找出规律。</a:t>
            </a:r>
            <a:endParaRPr lang="zh-CN" altLang="en-US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 descr="C9FB7BFF96B9821EBF0C5A5195A2C7DB"/>
          <p:cNvPicPr>
            <a:picLocks noChangeAspect="1"/>
          </p:cNvPicPr>
          <p:nvPr/>
        </p:nvPicPr>
        <p:blipFill>
          <a:blip r:embed="rId1">
            <a:clrChange>
              <a:clrFrom>
                <a:srgbClr val="FBFBFB">
                  <a:alpha val="100000"/>
                </a:srgbClr>
              </a:clrFrom>
              <a:clrTo>
                <a:srgbClr val="FBFBFB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40155" y="1829435"/>
            <a:ext cx="9238615" cy="346265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167755" y="2204085"/>
            <a:ext cx="970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ju: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3156585" y="2664460"/>
            <a:ext cx="970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u: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7564755" y="2585085"/>
            <a:ext cx="970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ʌ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2943225" y="3045460"/>
            <a:ext cx="970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ʊ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6240145" y="3505835"/>
            <a:ext cx="970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u: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>
            <p:custDataLst>
              <p:tags r:id="rId6"/>
            </p:custDataLst>
          </p:nvPr>
        </p:nvSpPr>
        <p:spPr>
          <a:xfrm>
            <a:off x="6412865" y="3966210"/>
            <a:ext cx="970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j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>
            <p:custDataLst>
              <p:tags r:id="rId7"/>
            </p:custDataLst>
          </p:nvPr>
        </p:nvSpPr>
        <p:spPr>
          <a:xfrm>
            <a:off x="5610860" y="4426585"/>
            <a:ext cx="970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aɪ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8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7" grpId="0"/>
      <p:bldP spid="7" grpId="1"/>
      <p:bldP spid="9" grpId="0"/>
      <p:bldP spid="9" grpId="1"/>
      <p:bldP spid="15" grpId="0"/>
      <p:bldP spid="15" grpId="1"/>
      <p:bldP spid="16" grpId="0"/>
      <p:bldP spid="16" grpId="1"/>
      <p:bldP spid="17" grpId="0"/>
      <p:bldP spid="17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877129" y="818038"/>
            <a:ext cx="2975204" cy="408194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Learning Reflectively</a:t>
            </a:r>
            <a:endParaRPr lang="en-US" altLang="zh-C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877128" y="1358908"/>
            <a:ext cx="10140059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Tick(√) what you can do.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看看你今天学会了什么。</a:t>
            </a:r>
            <a:endParaRPr lang="zh-CN" altLang="en-US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 descr="IMG_925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0800" y="1727200"/>
            <a:ext cx="8987790" cy="433578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877129" y="818038"/>
            <a:ext cx="2975204" cy="408194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Learning Reflectively</a:t>
            </a:r>
            <a:endParaRPr lang="en-US" altLang="zh-C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877128" y="1358908"/>
            <a:ext cx="10140059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Write </a:t>
            </a:r>
            <a:r>
              <a:rPr lang="en-US" altLang="zh-CN" dirty="0" err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vour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learning log.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完成学习日志</a:t>
            </a:r>
            <a:endParaRPr lang="zh-CN" altLang="en-US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133475" y="2012887"/>
            <a:ext cx="6267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1)学完本课后你有什么收获呢?</a:t>
            </a:r>
            <a:endParaRPr lang="zh-CN" altLang="en-US" dirty="0"/>
          </a:p>
        </p:txBody>
      </p:sp>
      <p:sp>
        <p:nvSpPr>
          <p:cNvPr id="55" name="文本框 54"/>
          <p:cNvSpPr txBox="1"/>
          <p:nvPr/>
        </p:nvSpPr>
        <p:spPr>
          <a:xfrm>
            <a:off x="1133475" y="4258850"/>
            <a:ext cx="6267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2) 学完本课后你还有什么疑惑呢? 大胆写下来吧!</a:t>
            </a:r>
            <a:endParaRPr lang="zh-CN" altLang="en-US" dirty="0"/>
          </a:p>
        </p:txBody>
      </p:sp>
      <p:cxnSp>
        <p:nvCxnSpPr>
          <p:cNvPr id="59" name="直接连接符 58"/>
          <p:cNvCxnSpPr/>
          <p:nvPr/>
        </p:nvCxnSpPr>
        <p:spPr>
          <a:xfrm>
            <a:off x="1371600" y="2867025"/>
            <a:ext cx="9486900" cy="0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>
            <a:off x="1371600" y="3371850"/>
            <a:ext cx="9486900" cy="0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>
            <a:off x="1371600" y="3876675"/>
            <a:ext cx="9486900" cy="0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>
            <a:off x="1371600" y="5124450"/>
            <a:ext cx="9486900" cy="0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>
            <a:off x="1371600" y="5629275"/>
            <a:ext cx="9486900" cy="0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1371600" y="6134100"/>
            <a:ext cx="9486900" cy="0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A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任意多边形: 形状 21"/>
          <p:cNvSpPr/>
          <p:nvPr/>
        </p:nvSpPr>
        <p:spPr>
          <a:xfrm flipV="1">
            <a:off x="-2" y="5619749"/>
            <a:ext cx="12192001" cy="1238249"/>
          </a:xfrm>
          <a:custGeom>
            <a:avLst/>
            <a:gdLst>
              <a:gd name="connsiteX0" fmla="*/ 11775799 w 12129742"/>
              <a:gd name="connsiteY0" fmla="*/ 1756345 h 1756451"/>
              <a:gd name="connsiteX1" fmla="*/ 12114982 w 12129742"/>
              <a:gd name="connsiteY1" fmla="*/ 1743977 h 1756451"/>
              <a:gd name="connsiteX2" fmla="*/ 12129742 w 12129742"/>
              <a:gd name="connsiteY2" fmla="*/ 1742461 h 1756451"/>
              <a:gd name="connsiteX3" fmla="*/ 12129742 w 12129742"/>
              <a:gd name="connsiteY3" fmla="*/ 0 h 1756451"/>
              <a:gd name="connsiteX4" fmla="*/ 0 w 12129742"/>
              <a:gd name="connsiteY4" fmla="*/ 0 h 1756451"/>
              <a:gd name="connsiteX5" fmla="*/ 0 w 12129742"/>
              <a:gd name="connsiteY5" fmla="*/ 1233952 h 1756451"/>
              <a:gd name="connsiteX6" fmla="*/ 178972 w 12129742"/>
              <a:gd name="connsiteY6" fmla="*/ 1262071 h 1756451"/>
              <a:gd name="connsiteX7" fmla="*/ 5218261 w 12129742"/>
              <a:gd name="connsiteY7" fmla="*/ 1435661 h 1756451"/>
              <a:gd name="connsiteX8" fmla="*/ 11775799 w 12129742"/>
              <a:gd name="connsiteY8" fmla="*/ 1756345 h 175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29742" h="1756451">
                <a:moveTo>
                  <a:pt x="11775799" y="1756345"/>
                </a:moveTo>
                <a:cubicBezTo>
                  <a:pt x="11888860" y="1755662"/>
                  <a:pt x="12001921" y="1751692"/>
                  <a:pt x="12114982" y="1743977"/>
                </a:cubicBezTo>
                <a:lnTo>
                  <a:pt x="12129742" y="1742461"/>
                </a:lnTo>
                <a:lnTo>
                  <a:pt x="12129742" y="0"/>
                </a:lnTo>
                <a:lnTo>
                  <a:pt x="0" y="0"/>
                </a:lnTo>
                <a:lnTo>
                  <a:pt x="0" y="1233952"/>
                </a:lnTo>
                <a:lnTo>
                  <a:pt x="178972" y="1262071"/>
                </a:lnTo>
                <a:cubicBezTo>
                  <a:pt x="1858735" y="1552050"/>
                  <a:pt x="3538499" y="2112829"/>
                  <a:pt x="5218261" y="1435661"/>
                </a:cubicBezTo>
                <a:cubicBezTo>
                  <a:pt x="7404107" y="554474"/>
                  <a:pt x="9589953" y="1769548"/>
                  <a:pt x="11775799" y="1756345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  <a:effectLst>
            <a:outerShdw blurRad="165100" dist="38100" dir="16200000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任意多边形: 形状 16"/>
          <p:cNvSpPr/>
          <p:nvPr/>
        </p:nvSpPr>
        <p:spPr>
          <a:xfrm>
            <a:off x="-3" y="6084034"/>
            <a:ext cx="12192003" cy="811049"/>
          </a:xfrm>
          <a:custGeom>
            <a:avLst/>
            <a:gdLst>
              <a:gd name="connsiteX0" fmla="*/ 1273432 w 12191998"/>
              <a:gd name="connsiteY0" fmla="*/ 316 h 1491129"/>
              <a:gd name="connsiteX1" fmla="*/ 6779396 w 12191998"/>
              <a:gd name="connsiteY1" fmla="*/ 320790 h 1491129"/>
              <a:gd name="connsiteX2" fmla="*/ 8321067 w 12191998"/>
              <a:gd name="connsiteY2" fmla="*/ 316 h 1491129"/>
              <a:gd name="connsiteX3" fmla="*/ 12065122 w 12191998"/>
              <a:gd name="connsiteY3" fmla="*/ 633329 h 1491129"/>
              <a:gd name="connsiteX4" fmla="*/ 12191998 w 12191998"/>
              <a:gd name="connsiteY4" fmla="*/ 637901 h 1491129"/>
              <a:gd name="connsiteX5" fmla="*/ 12191998 w 12191998"/>
              <a:gd name="connsiteY5" fmla="*/ 1491129 h 1491129"/>
              <a:gd name="connsiteX6" fmla="*/ 0 w 12191998"/>
              <a:gd name="connsiteY6" fmla="*/ 1491129 h 1491129"/>
              <a:gd name="connsiteX7" fmla="*/ 0 w 12191998"/>
              <a:gd name="connsiteY7" fmla="*/ 209544 h 1491129"/>
              <a:gd name="connsiteX8" fmla="*/ 172240 w 12191998"/>
              <a:gd name="connsiteY8" fmla="*/ 149871 h 1491129"/>
              <a:gd name="connsiteX9" fmla="*/ 1273432 w 12191998"/>
              <a:gd name="connsiteY9" fmla="*/ 316 h 149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1998" h="1491129">
                <a:moveTo>
                  <a:pt x="1273432" y="316"/>
                </a:moveTo>
                <a:cubicBezTo>
                  <a:pt x="3108754" y="22359"/>
                  <a:pt x="4944077" y="1188954"/>
                  <a:pt x="6779396" y="320790"/>
                </a:cubicBezTo>
                <a:cubicBezTo>
                  <a:pt x="7293286" y="77704"/>
                  <a:pt x="7807177" y="-5856"/>
                  <a:pt x="8321067" y="316"/>
                </a:cubicBezTo>
                <a:cubicBezTo>
                  <a:pt x="9569085" y="15305"/>
                  <a:pt x="10817103" y="559535"/>
                  <a:pt x="12065122" y="633329"/>
                </a:cubicBezTo>
                <a:lnTo>
                  <a:pt x="12191998" y="637901"/>
                </a:lnTo>
                <a:lnTo>
                  <a:pt x="12191998" y="1491129"/>
                </a:lnTo>
                <a:lnTo>
                  <a:pt x="0" y="1491129"/>
                </a:lnTo>
                <a:lnTo>
                  <a:pt x="0" y="209544"/>
                </a:lnTo>
                <a:lnTo>
                  <a:pt x="172240" y="149871"/>
                </a:lnTo>
                <a:cubicBezTo>
                  <a:pt x="539304" y="37280"/>
                  <a:pt x="906368" y="-4093"/>
                  <a:pt x="1273432" y="316"/>
                </a:cubicBezTo>
                <a:close/>
              </a:path>
            </a:pathLst>
          </a:custGeom>
          <a:solidFill>
            <a:srgbClr val="7AD5EA"/>
          </a:solidFill>
          <a:ln>
            <a:noFill/>
          </a:ln>
          <a:effectLst>
            <a:outerShdw blurRad="165100" dist="381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任意多边形: 形状 72"/>
          <p:cNvSpPr/>
          <p:nvPr/>
        </p:nvSpPr>
        <p:spPr>
          <a:xfrm rot="3077606">
            <a:off x="561179" y="327281"/>
            <a:ext cx="1385802" cy="1385802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5CB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4952504" y="0"/>
            <a:ext cx="2520155" cy="969082"/>
            <a:chOff x="4800104" y="-51784"/>
            <a:chExt cx="2520155" cy="969082"/>
          </a:xfrm>
        </p:grpSpPr>
        <p:grpSp>
          <p:nvGrpSpPr>
            <p:cNvPr id="39" name="组合 38"/>
            <p:cNvGrpSpPr/>
            <p:nvPr/>
          </p:nvGrpSpPr>
          <p:grpSpPr>
            <a:xfrm>
              <a:off x="4800104" y="8161"/>
              <a:ext cx="2520155" cy="909137"/>
              <a:chOff x="4204497" y="0"/>
              <a:chExt cx="2520155" cy="909137"/>
            </a:xfrm>
          </p:grpSpPr>
          <p:cxnSp>
            <p:nvCxnSpPr>
              <p:cNvPr id="34" name="直接连接符 33"/>
              <p:cNvCxnSpPr/>
              <p:nvPr/>
            </p:nvCxnSpPr>
            <p:spPr>
              <a:xfrm flipH="1">
                <a:off x="4204497" y="0"/>
                <a:ext cx="1262853" cy="909137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>
                <a:off x="5461799" y="0"/>
                <a:ext cx="1262853" cy="909137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组合 37"/>
            <p:cNvGrpSpPr/>
            <p:nvPr/>
          </p:nvGrpSpPr>
          <p:grpSpPr>
            <a:xfrm flipV="1">
              <a:off x="5870441" y="-51784"/>
              <a:ext cx="343447" cy="343447"/>
              <a:chOff x="7272338" y="0"/>
              <a:chExt cx="476250" cy="476250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7272338" y="0"/>
                <a:ext cx="476250" cy="476250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7343299" y="70961"/>
                <a:ext cx="334328" cy="33432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1347786" y="909137"/>
            <a:ext cx="9458323" cy="4684122"/>
            <a:chOff x="1095373" y="773966"/>
            <a:chExt cx="10001250" cy="4953000"/>
          </a:xfrm>
        </p:grpSpPr>
        <p:sp>
          <p:nvSpPr>
            <p:cNvPr id="23" name="矩形: 圆角 22"/>
            <p:cNvSpPr/>
            <p:nvPr/>
          </p:nvSpPr>
          <p:spPr>
            <a:xfrm>
              <a:off x="1095373" y="773966"/>
              <a:ext cx="10001250" cy="4953000"/>
            </a:xfrm>
            <a:prstGeom prst="roundRect">
              <a:avLst>
                <a:gd name="adj" fmla="val 4916"/>
              </a:avLst>
            </a:prstGeom>
            <a:solidFill>
              <a:schemeClr val="bg1"/>
            </a:solidFill>
            <a:ln w="38100">
              <a:solidFill>
                <a:schemeClr val="bg1"/>
              </a:solidFill>
            </a:ln>
            <a:effectLst>
              <a:outerShdw blurRad="127000" dist="127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: 圆角 23"/>
            <p:cNvSpPr/>
            <p:nvPr/>
          </p:nvSpPr>
          <p:spPr>
            <a:xfrm>
              <a:off x="1285872" y="945416"/>
              <a:ext cx="9610728" cy="4637248"/>
            </a:xfrm>
            <a:prstGeom prst="roundRect">
              <a:avLst>
                <a:gd name="adj" fmla="val 6070"/>
              </a:avLst>
            </a:prstGeom>
            <a:noFill/>
            <a:ln w="28575">
              <a:solidFill>
                <a:srgbClr val="7AD5E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16" r="25165"/>
          <a:stretch>
            <a:fillRect/>
          </a:stretch>
        </p:blipFill>
        <p:spPr>
          <a:xfrm rot="18641619">
            <a:off x="9563101" y="91707"/>
            <a:ext cx="2076450" cy="2571750"/>
          </a:xfrm>
          <a:prstGeom prst="rect">
            <a:avLst/>
          </a:prstGeom>
        </p:spPr>
      </p:pic>
      <p:sp>
        <p:nvSpPr>
          <p:cNvPr id="41" name="矩形 40"/>
          <p:cNvSpPr/>
          <p:nvPr/>
        </p:nvSpPr>
        <p:spPr>
          <a:xfrm>
            <a:off x="2405998" y="1692421"/>
            <a:ext cx="7380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F44963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感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5CC5EF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谢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B185B1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您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4D79C7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的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F99005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观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5CB2E5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看</a:t>
            </a:r>
            <a:endParaRPr lang="zh-CN" altLang="en-US" sz="8000" b="1" dirty="0">
              <a:ln w="9525" cmpd="sng">
                <a:noFill/>
                <a:round/>
              </a:ln>
              <a:solidFill>
                <a:srgbClr val="5CB2E5"/>
              </a:solidFill>
              <a:effectLst>
                <a:outerShdw blurRad="50800" dist="38100" dir="2700000" algn="tl" rotWithShape="0">
                  <a:prstClr val="black">
                    <a:alpha val="10000"/>
                  </a:prstClr>
                </a:outerShdw>
              </a:effectLst>
              <a:latin typeface="字体视界-遇见字体" panose="02010601030101010101" pitchFamily="2" charset="-122"/>
              <a:ea typeface="字体视界-遇见字体" panose="02010601030101010101" pitchFamily="2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228215" y="3975100"/>
            <a:ext cx="7127240" cy="73723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dist"/>
            <a:r>
              <a:rPr lang="en-US" altLang="zh-CN" sz="4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 </a:t>
            </a:r>
            <a:endParaRPr lang="zh-CN" altLang="en-US" sz="4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AutoShape 5"/>
          <p:cNvSpPr>
            <a:spLocks noChangeArrowheads="1"/>
          </p:cNvSpPr>
          <p:nvPr/>
        </p:nvSpPr>
        <p:spPr bwMode="auto">
          <a:xfrm>
            <a:off x="4033211" y="723339"/>
            <a:ext cx="4248000" cy="648000"/>
          </a:xfrm>
          <a:prstGeom prst="roundRect">
            <a:avLst>
              <a:gd name="adj" fmla="val 50000"/>
            </a:avLst>
          </a:prstGeom>
          <a:solidFill>
            <a:srgbClr val="5CC5EF"/>
          </a:solidFill>
          <a:ln w="38100">
            <a:solidFill>
              <a:schemeClr val="bg1">
                <a:lumMod val="95000"/>
              </a:schemeClr>
            </a:solidFill>
            <a:round/>
          </a:ln>
          <a:effectLst/>
        </p:spPr>
        <p:txBody>
          <a:bodyPr anchor="ctr"/>
          <a:lstStyle/>
          <a:p>
            <a:pPr algn="ctr"/>
            <a:r>
              <a:rPr lang="en-GB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Comments on Teaching Plan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86" t="6229" r="1631" b="9100"/>
          <a:stretch>
            <a:fillRect/>
          </a:stretch>
        </p:blipFill>
        <p:spPr>
          <a:xfrm>
            <a:off x="-61225" y="3003181"/>
            <a:ext cx="4203048" cy="3994922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06" t="10547" r="27226" b="7500"/>
          <a:stretch>
            <a:fillRect/>
          </a:stretch>
        </p:blipFill>
        <p:spPr>
          <a:xfrm>
            <a:off x="10034226" y="4325463"/>
            <a:ext cx="2064219" cy="2587663"/>
          </a:xfrm>
          <a:prstGeom prst="rect">
            <a:avLst/>
          </a:prstGeom>
        </p:spPr>
      </p:pic>
      <p:sp>
        <p:nvSpPr>
          <p:cNvPr id="74" name="任意多边形: 形状 73"/>
          <p:cNvSpPr/>
          <p:nvPr/>
        </p:nvSpPr>
        <p:spPr>
          <a:xfrm rot="6320622">
            <a:off x="11114104" y="3122740"/>
            <a:ext cx="986740" cy="986740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3913996" y="6447819"/>
            <a:ext cx="685401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200" b="1" dirty="0">
                <a:ln w="9525" cmpd="sng">
                  <a:noFill/>
                  <a:round/>
                </a:ln>
                <a:solidFill>
                  <a:schemeClr val="bg1"/>
                </a:solidFill>
                <a:latin typeface="字体视界-小妖精字体" panose="02000500000000000000" pitchFamily="2" charset="-122"/>
                <a:ea typeface="字体视界-小妖精字体" panose="02000500000000000000" pitchFamily="2" charset="-122"/>
              </a:rPr>
              <a:t>ABCDEFGHIJKLMNHIJKLMNOPQRSTUVWXYZ</a:t>
            </a:r>
            <a:endParaRPr lang="zh-CN" altLang="en-US" sz="2200" b="1" dirty="0">
              <a:ln w="9525" cmpd="sng">
                <a:noFill/>
                <a:round/>
              </a:ln>
              <a:solidFill>
                <a:schemeClr val="bg1"/>
              </a:solidFill>
              <a:latin typeface="字体视界-小妖精字体" panose="02000500000000000000" pitchFamily="2" charset="-122"/>
              <a:ea typeface="字体视界-小妖精字体" panose="02000500000000000000" pitchFamily="2" charset="-122"/>
            </a:endParaRPr>
          </a:p>
        </p:txBody>
      </p:sp>
      <p:pic>
        <p:nvPicPr>
          <p:cNvPr id="76" name="图片 7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9637" flipH="1">
            <a:off x="1807199" y="74195"/>
            <a:ext cx="2304000" cy="1920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914140" y="3028950"/>
            <a:ext cx="511810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5CC5EF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thanks</a:t>
            </a:r>
            <a:endParaRPr lang="zh-CN" altLang="en-US" sz="8000" b="1" dirty="0">
              <a:ln w="9525" cmpd="sng">
                <a:noFill/>
                <a:round/>
              </a:ln>
              <a:solidFill>
                <a:srgbClr val="5CC5EF"/>
              </a:solidFill>
              <a:effectLst>
                <a:outerShdw blurRad="50800" dist="38100" dir="2700000" algn="tl" rotWithShape="0">
                  <a:prstClr val="black">
                    <a:alpha val="10000"/>
                  </a:prstClr>
                </a:outerShdw>
              </a:effectLst>
              <a:latin typeface="字体视界-遇见字体" panose="02010601030101010101" pitchFamily="2" charset="-122"/>
              <a:ea typeface="字体视界-遇见字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8" presetClass="entr" presetSubtype="0" accel="5000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41" grpId="0"/>
      <p:bldP spid="47" grpId="0" animBg="1"/>
      <p:bldP spid="74" grpId="0" animBg="1"/>
      <p:bldP spid="75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TABLE_ENDDRAG_ORIGIN_RECT" val="844*291"/>
  <p:tag name="TABLE_ENDDRAG_RECT" val="57*147*844*291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TABLE_ENDDRAG_ORIGIN_RECT" val="844*283"/>
  <p:tag name="TABLE_ENDDRAG_RECT" val="63*185*844*283"/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ISLIDE.ICON" val="#21854;#131575;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ISLIDE.ICON" val="#21854;#131575;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ISLIDE.ICON" val="#21854;#131575;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ISLIDE.ICON" val="#21854;#131575;"/>
</p:tagLst>
</file>

<file path=ppt/tags/tag118.xml><?xml version="1.0" encoding="utf-8"?>
<p:tagLst xmlns:p="http://schemas.openxmlformats.org/presentationml/2006/main">
  <p:tag name="ISLIDE.ICON" val="#21854;#131575;"/>
</p:tagLst>
</file>

<file path=ppt/tags/tag119.xml><?xml version="1.0" encoding="utf-8"?>
<p:tagLst xmlns:p="http://schemas.openxmlformats.org/presentationml/2006/main">
  <p:tag name="ISLIDE.ICON" val="#21854;#131575;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ISLIDE.ICON" val="#21854;#131575;"/>
</p:tagLst>
</file>

<file path=ppt/tags/tag132.xml><?xml version="1.0" encoding="utf-8"?>
<p:tagLst xmlns:p="http://schemas.openxmlformats.org/presentationml/2006/main">
  <p:tag name="TABLE_ENDDRAG_ORIGIN_RECT" val="733*165"/>
  <p:tag name="TABLE_ENDDRAG_RECT" val="144*240*733*165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ISLIDE.ICON" val="#21854;#131575;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ISLIDE.ICON" val="#21854;#131575;"/>
</p:tagLst>
</file>

<file path=ppt/tags/tag142.xml><?xml version="1.0" encoding="utf-8"?>
<p:tagLst xmlns:p="http://schemas.openxmlformats.org/presentationml/2006/main">
  <p:tag name="ISLIDE.ICON" val="#21854;#131575;"/>
</p:tagLst>
</file>

<file path=ppt/tags/tag143.xml><?xml version="1.0" encoding="utf-8"?>
<p:tagLst xmlns:p="http://schemas.openxmlformats.org/presentationml/2006/main">
  <p:tag name="ISLIDE.ICON" val="#21854;#131575;"/>
</p:tagLst>
</file>

<file path=ppt/tags/tag144.xml><?xml version="1.0" encoding="utf-8"?>
<p:tagLst xmlns:p="http://schemas.openxmlformats.org/presentationml/2006/main">
  <p:tag name="COMMONDATA" val="eyJoZGlkIjoiNDI5NWNlOWU1MzAwYTJjMzE5OGQzMDJkNjI0N2RjNmQifQ=="/>
  <p:tag name="commondata" val="eyJoZGlkIjoiMTRhODQwYTAxMGRjNjBkOGQxOGEwN2RkZWZhYjU4NWE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tailEnd type="triangle"/>
        </a:ln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4531</Words>
  <Application>WPS 演示</Application>
  <PresentationFormat>宽屏</PresentationFormat>
  <Paragraphs>453</Paragraphs>
  <Slides>26</Slides>
  <Notes>12</Notes>
  <HiddenSlides>0</HiddenSlides>
  <MMClips>13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1" baseType="lpstr">
      <vt:lpstr>Arial</vt:lpstr>
      <vt:lpstr>宋体</vt:lpstr>
      <vt:lpstr>Wingdings</vt:lpstr>
      <vt:lpstr>微软雅黑</vt:lpstr>
      <vt:lpstr>字体视界-遇见字体</vt:lpstr>
      <vt:lpstr>字体视界-小妖精字体</vt:lpstr>
      <vt:lpstr>Times New Roman</vt:lpstr>
      <vt:lpstr>字魂59号-创粗黑</vt:lpstr>
      <vt:lpstr>黑体</vt:lpstr>
      <vt:lpstr>字魂27号-布丁体</vt:lpstr>
      <vt:lpstr>等线</vt:lpstr>
      <vt:lpstr>Arial Unicode MS</vt:lpstr>
      <vt:lpstr>等线 Light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swl520</dc:creator>
  <cp:lastModifiedBy>Administrator</cp:lastModifiedBy>
  <cp:revision>244</cp:revision>
  <dcterms:created xsi:type="dcterms:W3CDTF">2020-02-26T05:49:00Z</dcterms:created>
  <dcterms:modified xsi:type="dcterms:W3CDTF">2023-10-07T08:17:14Z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A8A10094115141EFBE325A3EB1F3D143_13</vt:lpwstr>
  </property>
  <property fmtid="{D5CDD505-2E9C-101B-9397-08002B2CF9AE}" pid="3" name="KSOProductBuildVer">
    <vt:lpwstr>2052-12.1.0.15374</vt:lpwstr>
  </property>
</Properties>
</file>